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30" r:id="rId3"/>
    <p:sldId id="331" r:id="rId4"/>
    <p:sldId id="289" r:id="rId5"/>
    <p:sldId id="273" r:id="rId6"/>
    <p:sldId id="329" r:id="rId7"/>
    <p:sldId id="303" r:id="rId8"/>
    <p:sldId id="298" r:id="rId9"/>
    <p:sldId id="280" r:id="rId10"/>
    <p:sldId id="275" r:id="rId11"/>
    <p:sldId id="276" r:id="rId12"/>
    <p:sldId id="294" r:id="rId13"/>
    <p:sldId id="305" r:id="rId14"/>
    <p:sldId id="307" r:id="rId15"/>
    <p:sldId id="300" r:id="rId16"/>
    <p:sldId id="332" r:id="rId17"/>
    <p:sldId id="333" r:id="rId18"/>
    <p:sldId id="334" r:id="rId19"/>
    <p:sldId id="324" r:id="rId20"/>
    <p:sldId id="29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7"/>
    <p:restoredTop sz="94558"/>
  </p:normalViewPr>
  <p:slideViewPr>
    <p:cSldViewPr>
      <p:cViewPr varScale="1">
        <p:scale>
          <a:sx n="105" d="100"/>
          <a:sy n="105" d="100"/>
        </p:scale>
        <p:origin x="208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notesMaster" Target="notesMasters/notesMaster1.xml" 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 /><Relationship Id="rId1" Type="http://schemas.openxmlformats.org/officeDocument/2006/relationships/package" Target="../embeddings/_____Microsoft_Excel.xlsx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 /><Relationship Id="rId2" Type="http://schemas.openxmlformats.org/officeDocument/2006/relationships/package" Target="../embeddings/_____Microsoft_Excel1.xlsx" /><Relationship Id="rId1" Type="http://schemas.openxmlformats.org/officeDocument/2006/relationships/themeOverride" Target="../theme/themeOverride1.xml" 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31365755672242"/>
          <c:y val="7.7833228518547501E-2"/>
          <c:w val="0.54976230967690354"/>
          <c:h val="0.77717556138815969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31F-C04A-B2F8-D8BEACCEFF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Лист1!$F$5:$F$8</c:f>
              <c:strCache>
                <c:ptCount val="4"/>
                <c:pt idx="0">
                  <c:v>2019</c:v>
                </c:pt>
                <c:pt idx="1">
                  <c:v>2060</c:v>
                </c:pt>
                <c:pt idx="2">
                  <c:v>2070</c:v>
                </c:pt>
                <c:pt idx="3">
                  <c:v>2060 Бажана кількість.</c:v>
                </c:pt>
              </c:strCache>
            </c:strRef>
          </c:cat>
          <c:val>
            <c:numRef>
              <c:f>Лист1!$E$5:$E$8</c:f>
              <c:numCache>
                <c:formatCode>General</c:formatCode>
                <c:ptCount val="4"/>
                <c:pt idx="0">
                  <c:v>827</c:v>
                </c:pt>
                <c:pt idx="1">
                  <c:v>1231</c:v>
                </c:pt>
                <c:pt idx="2">
                  <c:v>1018</c:v>
                </c:pt>
                <c:pt idx="3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1F-C04A-B2F8-D8BEACCEF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0.53079048197918621"/>
          <c:y val="5.2512207701105325E-2"/>
          <c:w val="0.46920951802081373"/>
          <c:h val="0.80978284953531066"/>
        </c:manualLayout>
      </c:layout>
      <c:overlay val="0"/>
      <c:txPr>
        <a:bodyPr/>
        <a:lstStyle/>
        <a:p>
          <a:pPr rtl="0">
            <a:defRPr sz="1400" b="1">
              <a:latin typeface="Arial" pitchFamily="34" charset="0"/>
              <a:cs typeface="Arial" pitchFamily="34" charset="0"/>
            </a:defRPr>
          </a:pPr>
          <a:endParaRPr lang="ru-UA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504386390977409"/>
          <c:y val="3.8448968633114831E-2"/>
          <c:w val="0.61121565457339277"/>
          <c:h val="0.74301808245533285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0EF-9D4A-A086-6FB79A5DEC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Лист1!$F$5:$F$8</c:f>
              <c:strCache>
                <c:ptCount val="4"/>
                <c:pt idx="0">
                  <c:v>2019</c:v>
                </c:pt>
                <c:pt idx="1">
                  <c:v>2060</c:v>
                </c:pt>
                <c:pt idx="2">
                  <c:v>2070</c:v>
                </c:pt>
                <c:pt idx="3">
                  <c:v>2060 Бажана кількість</c:v>
                </c:pt>
              </c:strCache>
            </c:strRef>
          </c:cat>
          <c:val>
            <c:numRef>
              <c:f>Лист1!$E$5:$E$8</c:f>
              <c:numCache>
                <c:formatCode>General</c:formatCode>
                <c:ptCount val="4"/>
                <c:pt idx="0">
                  <c:v>22</c:v>
                </c:pt>
                <c:pt idx="1">
                  <c:v>44</c:v>
                </c:pt>
                <c:pt idx="2">
                  <c:v>20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F-9D4A-A086-6FB79A5DE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3.889627307545513E-2"/>
          <c:y val="0.2308303706995519"/>
          <c:w val="0.56544320389087033"/>
          <c:h val="0.66751240602895978"/>
        </c:manualLayout>
      </c:layout>
      <c:overlay val="0"/>
      <c:txPr>
        <a:bodyPr/>
        <a:lstStyle/>
        <a:p>
          <a:pPr rtl="0">
            <a:defRPr sz="1400" b="1">
              <a:latin typeface="Arial" pitchFamily="34" charset="0"/>
              <a:cs typeface="Arial" pitchFamily="34" charset="0"/>
            </a:defRPr>
          </a:pPr>
          <a:endParaRPr lang="ru-UA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81699993818241"/>
          <c:y val="0"/>
          <c:w val="0.42818994998113646"/>
          <c:h val="1"/>
        </c:manualLayout>
      </c:layout>
      <c:doughnut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Лист1!$D$5:$D$11</c:f>
              <c:strCache>
                <c:ptCount val="7"/>
                <c:pt idx="0">
                  <c:v>Polypropylene (PP)</c:v>
                </c:pt>
                <c:pt idx="1">
                  <c:v>Polyethylene (PE)</c:v>
                </c:pt>
                <c:pt idx="2">
                  <c:v>Polycarbonate (PC)</c:v>
                </c:pt>
                <c:pt idx="3">
                  <c:v>Tritan™ Copolyester</c:v>
                </c:pt>
                <c:pt idx="4">
                  <c:v>Silicone</c:v>
                </c:pt>
                <c:pt idx="5">
                  <c:v>Polyamide (PA, Nylon)</c:v>
                </c:pt>
                <c:pt idx="6">
                  <c:v>Polylactic Acid (PLA)</c:v>
                </c:pt>
              </c:strCache>
            </c:strRef>
          </c:cat>
          <c:val>
            <c:numRef>
              <c:f>Лист1!$E$5:$E$11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A8F5-C446-B074-84A1B17211F1}"/>
            </c:ext>
          </c:extLst>
        </c:ser>
        <c:ser>
          <c:idx val="1"/>
          <c:order val="1"/>
          <c:explosion val="25"/>
          <c:dLbls>
            <c:dLbl>
              <c:idx val="0"/>
              <c:layout>
                <c:manualLayout>
                  <c:x val="6.1020038836612119E-2"/>
                  <c:y val="-0.124562531082938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F5-C446-B074-84A1B17211F1}"/>
                </c:ext>
              </c:extLst>
            </c:dLbl>
            <c:dLbl>
              <c:idx val="1"/>
              <c:layout>
                <c:manualLayout>
                  <c:x val="0"/>
                  <c:y val="9.5253700239893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F5-C446-B074-84A1B17211F1}"/>
                </c:ext>
              </c:extLst>
            </c:dLbl>
            <c:dLbl>
              <c:idx val="2"/>
              <c:layout>
                <c:manualLayout>
                  <c:x val="-5.1867033011120299E-2"/>
                  <c:y val="0.131889738793699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F5-C446-B074-84A1B17211F1}"/>
                </c:ext>
              </c:extLst>
            </c:dLbl>
            <c:dLbl>
              <c:idx val="3"/>
              <c:layout>
                <c:manualLayout>
                  <c:x val="-5.1867033011120285E-2"/>
                  <c:y val="-5.8617661686088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F5-C446-B074-84A1B17211F1}"/>
                </c:ext>
              </c:extLst>
            </c:dLbl>
            <c:dLbl>
              <c:idx val="4"/>
              <c:layout>
                <c:manualLayout>
                  <c:x val="-4.5765029127459091E-2"/>
                  <c:y val="-8.0599284818371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F5-C446-B074-84A1B17211F1}"/>
                </c:ext>
              </c:extLst>
            </c:dLbl>
            <c:dLbl>
              <c:idx val="5"/>
              <c:layout>
                <c:manualLayout>
                  <c:x val="-2.1357013592814243E-2"/>
                  <c:y val="-7.3272077107610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F5-C446-B074-84A1B17211F1}"/>
                </c:ext>
              </c:extLst>
            </c:dLbl>
            <c:dLbl>
              <c:idx val="6"/>
              <c:layout>
                <c:manualLayout>
                  <c:x val="-3.0469226081657527E-3"/>
                  <c:y val="-9.5238095238095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F5-C446-B074-84A1B1721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Лист1!$D$5:$D$11</c:f>
              <c:strCache>
                <c:ptCount val="7"/>
                <c:pt idx="0">
                  <c:v>Polypropylene (PP)</c:v>
                </c:pt>
                <c:pt idx="1">
                  <c:v>Polyethylene (PE)</c:v>
                </c:pt>
                <c:pt idx="2">
                  <c:v>Polycarbonate (PC)</c:v>
                </c:pt>
                <c:pt idx="3">
                  <c:v>Tritan™ Copolyester</c:v>
                </c:pt>
                <c:pt idx="4">
                  <c:v>Silicone</c:v>
                </c:pt>
                <c:pt idx="5">
                  <c:v>Polyamide (PA, Nylon)</c:v>
                </c:pt>
                <c:pt idx="6">
                  <c:v>Polylactic Acid (PLA)</c:v>
                </c:pt>
              </c:strCache>
            </c:strRef>
          </c:cat>
          <c:val>
            <c:numRef>
              <c:f>Лист1!$F$5:$F$11</c:f>
              <c:numCache>
                <c:formatCode>0%</c:formatCode>
                <c:ptCount val="7"/>
                <c:pt idx="0">
                  <c:v>0.4</c:v>
                </c:pt>
                <c:pt idx="1">
                  <c:v>0.2</c:v>
                </c:pt>
                <c:pt idx="2">
                  <c:v>0.15</c:v>
                </c:pt>
                <c:pt idx="3">
                  <c:v>0.05</c:v>
                </c:pt>
                <c:pt idx="4">
                  <c:v>0.08</c:v>
                </c:pt>
                <c:pt idx="5">
                  <c:v>0.1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F5-C446-B074-84A1B17211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417150110395011"/>
          <c:y val="0.37287153129528233"/>
          <c:w val="0.41582849889604989"/>
          <c:h val="0.36622024191169872"/>
        </c:manualLayout>
      </c:layout>
      <c:overlay val="0"/>
      <c:txPr>
        <a:bodyPr/>
        <a:lstStyle/>
        <a:p>
          <a:pPr>
            <a:defRPr sz="1500">
              <a:latin typeface="Arial" pitchFamily="34" charset="0"/>
              <a:cs typeface="Arial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image" Target="../media/image10.png" /><Relationship Id="rId4" Type="http://schemas.openxmlformats.org/officeDocument/2006/relationships/image" Target="../media/image13.png" 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image" Target="../media/image10.png" /><Relationship Id="rId4" Type="http://schemas.openxmlformats.org/officeDocument/2006/relationships/image" Target="../media/image13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673C7B-04FC-4C9D-9532-5FDEEA94DDDB}" type="doc">
      <dgm:prSet loTypeId="urn:microsoft.com/office/officeart/2005/8/layout/arrow2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352A9759-411A-4645-9FE6-5B3C9CA040B2}">
      <dgm:prSet phldrT="[Текст]" custT="1"/>
      <dgm:spPr/>
      <dgm:t>
        <a:bodyPr/>
        <a:lstStyle/>
        <a:p>
          <a:pPr algn="ctr"/>
          <a:r>
            <a:rPr lang="uk-UA" sz="1600" dirty="0">
              <a:latin typeface="Arial" pitchFamily="34" charset="0"/>
              <a:cs typeface="Arial" pitchFamily="34" charset="0"/>
            </a:rPr>
            <a:t>1. </a:t>
          </a:r>
          <a:r>
            <a:rPr lang="uk-UA" sz="1600" noProof="1">
              <a:latin typeface="Arial" pitchFamily="34" charset="0"/>
              <a:cs typeface="Arial" pitchFamily="34" charset="0"/>
            </a:rPr>
            <a:t>Полімерний виріб/клас виробу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63BC23D1-9319-43A0-99AB-45D526FE0B9F}" type="parTrans" cxnId="{9A80097B-CEC3-4FE6-BD7E-14A6D1B94B08}">
      <dgm:prSet/>
      <dgm:spPr/>
      <dgm:t>
        <a:bodyPr/>
        <a:lstStyle/>
        <a:p>
          <a:endParaRPr lang="uk-UA"/>
        </a:p>
      </dgm:t>
    </dgm:pt>
    <dgm:pt modelId="{09E763F1-3428-4A9B-A123-09FE7D4AC550}" type="sibTrans" cxnId="{9A80097B-CEC3-4FE6-BD7E-14A6D1B94B08}">
      <dgm:prSet/>
      <dgm:spPr/>
      <dgm:t>
        <a:bodyPr/>
        <a:lstStyle/>
        <a:p>
          <a:endParaRPr lang="uk-UA"/>
        </a:p>
      </dgm:t>
    </dgm:pt>
    <dgm:pt modelId="{A9560660-A89B-4D39-BB2C-9EEC199EC899}">
      <dgm:prSet phldrT="[Текст]" custT="1"/>
      <dgm:spPr/>
      <dgm:t>
        <a:bodyPr/>
        <a:lstStyle/>
        <a:p>
          <a:pPr algn="ctr"/>
          <a:r>
            <a:rPr lang="uk-UA" sz="1600" noProof="1">
              <a:latin typeface="Arial" pitchFamily="34" charset="0"/>
              <a:cs typeface="Arial" pitchFamily="34" charset="0"/>
            </a:rPr>
            <a:t>2. тип полімеру/склад полімерного матеріалу</a:t>
          </a:r>
        </a:p>
      </dgm:t>
    </dgm:pt>
    <dgm:pt modelId="{5E19853B-B875-4739-940B-483B838E8537}" type="parTrans" cxnId="{6630D777-644D-4D91-9A1A-910A720DBF00}">
      <dgm:prSet/>
      <dgm:spPr/>
      <dgm:t>
        <a:bodyPr/>
        <a:lstStyle/>
        <a:p>
          <a:endParaRPr lang="uk-UA"/>
        </a:p>
      </dgm:t>
    </dgm:pt>
    <dgm:pt modelId="{8CF5EF5B-2235-41A8-839A-0C736ED35D25}" type="sibTrans" cxnId="{6630D777-644D-4D91-9A1A-910A720DBF00}">
      <dgm:prSet/>
      <dgm:spPr/>
      <dgm:t>
        <a:bodyPr/>
        <a:lstStyle/>
        <a:p>
          <a:endParaRPr lang="uk-UA"/>
        </a:p>
      </dgm:t>
    </dgm:pt>
    <dgm:pt modelId="{323EAA13-0149-47F5-96AF-2E22A872F1F4}">
      <dgm:prSet phldrT="[Текст]" custT="1"/>
      <dgm:spPr/>
      <dgm:t>
        <a:bodyPr/>
        <a:lstStyle/>
        <a:p>
          <a:pPr algn="ctr"/>
          <a:r>
            <a:rPr lang="uk-UA" sz="1600" noProof="1">
              <a:latin typeface="Arial" pitchFamily="34" charset="0"/>
              <a:cs typeface="Arial" pitchFamily="34" charset="0"/>
            </a:rPr>
            <a:t>3. Функціональні добавки/хімічні добавки для пластиків</a:t>
          </a:r>
        </a:p>
      </dgm:t>
    </dgm:pt>
    <dgm:pt modelId="{CCB97BD2-1417-4F74-9838-8DCD58A623C2}" type="parTrans" cxnId="{FFE33E33-8804-43E5-BCD9-521B5567CEF3}">
      <dgm:prSet/>
      <dgm:spPr/>
      <dgm:t>
        <a:bodyPr/>
        <a:lstStyle/>
        <a:p>
          <a:endParaRPr lang="uk-UA"/>
        </a:p>
      </dgm:t>
    </dgm:pt>
    <dgm:pt modelId="{483BAFBA-66B6-49E2-A7AC-41D6BA799DCD}" type="sibTrans" cxnId="{FFE33E33-8804-43E5-BCD9-521B5567CEF3}">
      <dgm:prSet/>
      <dgm:spPr/>
      <dgm:t>
        <a:bodyPr/>
        <a:lstStyle/>
        <a:p>
          <a:endParaRPr lang="uk-UA"/>
        </a:p>
      </dgm:t>
    </dgm:pt>
    <dgm:pt modelId="{3BE826AC-D022-47E6-98EC-D4B715771285}">
      <dgm:prSet/>
      <dgm:spPr/>
      <dgm:t>
        <a:bodyPr/>
        <a:lstStyle/>
        <a:p>
          <a:endParaRPr lang="uk-UA"/>
        </a:p>
      </dgm:t>
    </dgm:pt>
    <dgm:pt modelId="{490FB1B8-A441-4683-BE4F-5EED70BC7FA7}" type="parTrans" cxnId="{89EC3097-A212-4E54-AD07-C59C8BF5D70D}">
      <dgm:prSet/>
      <dgm:spPr/>
      <dgm:t>
        <a:bodyPr/>
        <a:lstStyle/>
        <a:p>
          <a:endParaRPr lang="uk-UA"/>
        </a:p>
      </dgm:t>
    </dgm:pt>
    <dgm:pt modelId="{DD8CB4CD-4BA9-4BB7-936D-32E6ED0BABD3}" type="sibTrans" cxnId="{89EC3097-A212-4E54-AD07-C59C8BF5D70D}">
      <dgm:prSet/>
      <dgm:spPr/>
      <dgm:t>
        <a:bodyPr/>
        <a:lstStyle/>
        <a:p>
          <a:endParaRPr lang="uk-UA"/>
        </a:p>
      </dgm:t>
    </dgm:pt>
    <dgm:pt modelId="{DDE7C68C-ECE5-44E5-B1FA-852EAB8D1713}">
      <dgm:prSet custT="1"/>
      <dgm:spPr/>
      <dgm:t>
        <a:bodyPr/>
        <a:lstStyle/>
        <a:p>
          <a:pPr algn="ctr"/>
          <a:r>
            <a:rPr lang="uk-UA" sz="1600" noProof="1">
              <a:latin typeface="Arial" pitchFamily="34" charset="0"/>
              <a:cs typeface="Arial" pitchFamily="34" charset="0"/>
            </a:rPr>
            <a:t>4. Леткі сполуки та хімічні речовини, які мігрують</a:t>
          </a:r>
        </a:p>
      </dgm:t>
    </dgm:pt>
    <dgm:pt modelId="{852015A1-A5B6-42D4-83D2-E870C6FA3E3E}" type="parTrans" cxnId="{F2D5ECC5-4D76-4CCB-B9EA-B7EB084240D7}">
      <dgm:prSet/>
      <dgm:spPr/>
      <dgm:t>
        <a:bodyPr/>
        <a:lstStyle/>
        <a:p>
          <a:endParaRPr lang="uk-UA"/>
        </a:p>
      </dgm:t>
    </dgm:pt>
    <dgm:pt modelId="{5445715B-DB49-4326-8236-F4FD544A7561}" type="sibTrans" cxnId="{F2D5ECC5-4D76-4CCB-B9EA-B7EB084240D7}">
      <dgm:prSet/>
      <dgm:spPr/>
      <dgm:t>
        <a:bodyPr/>
        <a:lstStyle/>
        <a:p>
          <a:endParaRPr lang="uk-UA"/>
        </a:p>
      </dgm:t>
    </dgm:pt>
    <dgm:pt modelId="{3CB32B09-7257-4986-8C89-DAA6A4337B8F}" type="pres">
      <dgm:prSet presAssocID="{47673C7B-04FC-4C9D-9532-5FDEEA94DDDB}" presName="arrowDiagram" presStyleCnt="0">
        <dgm:presLayoutVars>
          <dgm:chMax val="5"/>
          <dgm:dir/>
          <dgm:resizeHandles val="exact"/>
        </dgm:presLayoutVars>
      </dgm:prSet>
      <dgm:spPr/>
    </dgm:pt>
    <dgm:pt modelId="{EAB64F39-DE21-4CC0-9717-A1A6A90364C5}" type="pres">
      <dgm:prSet presAssocID="{47673C7B-04FC-4C9D-9532-5FDEEA94DDDB}" presName="arrow" presStyleLbl="bgShp" presStyleIdx="0" presStyleCnt="1" custScaleX="107143" custLinFactNeighborX="1041" custLinFactNeighborY="793"/>
      <dgm:spPr/>
    </dgm:pt>
    <dgm:pt modelId="{67B177B9-7540-4A65-8599-B994189A7DA8}" type="pres">
      <dgm:prSet presAssocID="{47673C7B-04FC-4C9D-9532-5FDEEA94DDDB}" presName="arrowDiagram5" presStyleCnt="0"/>
      <dgm:spPr/>
    </dgm:pt>
    <dgm:pt modelId="{CDCBE708-6618-42DB-ABE1-47D2F9CE16E0}" type="pres">
      <dgm:prSet presAssocID="{352A9759-411A-4645-9FE6-5B3C9CA040B2}" presName="bullet5a" presStyleLbl="node1" presStyleIdx="0" presStyleCnt="5"/>
      <dgm:spPr/>
    </dgm:pt>
    <dgm:pt modelId="{E8710891-4D15-4284-958F-7DFAB81C022B}" type="pres">
      <dgm:prSet presAssocID="{352A9759-411A-4645-9FE6-5B3C9CA040B2}" presName="textBox5a" presStyleLbl="revTx" presStyleIdx="0" presStyleCnt="5" custScaleX="247577" custScaleY="103377" custLinFactNeighborX="46028" custLinFactNeighborY="-31182">
        <dgm:presLayoutVars>
          <dgm:bulletEnabled val="1"/>
        </dgm:presLayoutVars>
      </dgm:prSet>
      <dgm:spPr/>
    </dgm:pt>
    <dgm:pt modelId="{C6721868-02A4-441A-9FD4-2A62D1C51452}" type="pres">
      <dgm:prSet presAssocID="{A9560660-A89B-4D39-BB2C-9EEC199EC899}" presName="bullet5b" presStyleLbl="node1" presStyleIdx="1" presStyleCnt="5"/>
      <dgm:spPr/>
    </dgm:pt>
    <dgm:pt modelId="{3A9CBC54-9F93-4C50-ABD4-5B29D4C82844}" type="pres">
      <dgm:prSet presAssocID="{A9560660-A89B-4D39-BB2C-9EEC199EC899}" presName="textBox5b" presStyleLbl="revTx" presStyleIdx="1" presStyleCnt="5" custScaleX="233856" custScaleY="73349" custLinFactY="-39037" custLinFactNeighborX="-47863" custLinFactNeighborY="-100000">
        <dgm:presLayoutVars>
          <dgm:bulletEnabled val="1"/>
        </dgm:presLayoutVars>
      </dgm:prSet>
      <dgm:spPr/>
    </dgm:pt>
    <dgm:pt modelId="{F69B86C6-4904-428E-9079-46975A0D50CE}" type="pres">
      <dgm:prSet presAssocID="{323EAA13-0149-47F5-96AF-2E22A872F1F4}" presName="bullet5c" presStyleLbl="node1" presStyleIdx="2" presStyleCnt="5"/>
      <dgm:spPr/>
    </dgm:pt>
    <dgm:pt modelId="{A81CD7BE-66BD-4D36-A446-DA9F73F74958}" type="pres">
      <dgm:prSet presAssocID="{323EAA13-0149-47F5-96AF-2E22A872F1F4}" presName="textBox5c" presStyleLbl="revTx" presStyleIdx="2" presStyleCnt="5" custScaleX="263131" custScaleY="47773" custLinFactNeighborX="72275" custLinFactNeighborY="-8027">
        <dgm:presLayoutVars>
          <dgm:bulletEnabled val="1"/>
        </dgm:presLayoutVars>
      </dgm:prSet>
      <dgm:spPr/>
    </dgm:pt>
    <dgm:pt modelId="{0559B1B4-4056-4FEE-AD70-D04CFBC915D1}" type="pres">
      <dgm:prSet presAssocID="{3BE826AC-D022-47E6-98EC-D4B715771285}" presName="bullet5d" presStyleLbl="node1" presStyleIdx="3" presStyleCnt="5"/>
      <dgm:spPr/>
    </dgm:pt>
    <dgm:pt modelId="{5AB42FCE-F03D-40F5-8693-2328EAFF7ACC}" type="pres">
      <dgm:prSet presAssocID="{3BE826AC-D022-47E6-98EC-D4B715771285}" presName="textBox5d" presStyleLbl="revTx" presStyleIdx="3" presStyleCnt="5">
        <dgm:presLayoutVars>
          <dgm:bulletEnabled val="1"/>
        </dgm:presLayoutVars>
      </dgm:prSet>
      <dgm:spPr/>
    </dgm:pt>
    <dgm:pt modelId="{0A8C632C-1A43-46B7-B064-E89A5B61AFEB}" type="pres">
      <dgm:prSet presAssocID="{DDE7C68C-ECE5-44E5-B1FA-852EAB8D1713}" presName="bullet5e" presStyleLbl="node1" presStyleIdx="4" presStyleCnt="5"/>
      <dgm:spPr/>
    </dgm:pt>
    <dgm:pt modelId="{D7A4A371-F20D-49C9-9C8B-0DB7114E7E93}" type="pres">
      <dgm:prSet presAssocID="{DDE7C68C-ECE5-44E5-B1FA-852EAB8D1713}" presName="textBox5e" presStyleLbl="revTx" presStyleIdx="4" presStyleCnt="5" custScaleX="310835" custScaleY="39024" custLinFactNeighborX="-97350" custLinFactNeighborY="-60522">
        <dgm:presLayoutVars>
          <dgm:bulletEnabled val="1"/>
        </dgm:presLayoutVars>
      </dgm:prSet>
      <dgm:spPr/>
    </dgm:pt>
  </dgm:ptLst>
  <dgm:cxnLst>
    <dgm:cxn modelId="{989A561B-FB0B-4E36-8F21-3B4B94A4B92E}" type="presOf" srcId="{DDE7C68C-ECE5-44E5-B1FA-852EAB8D1713}" destId="{D7A4A371-F20D-49C9-9C8B-0DB7114E7E93}" srcOrd="0" destOrd="0" presId="urn:microsoft.com/office/officeart/2005/8/layout/arrow2"/>
    <dgm:cxn modelId="{409A592C-3E93-4AA1-AA92-A949FB5B86D1}" type="presOf" srcId="{3BE826AC-D022-47E6-98EC-D4B715771285}" destId="{5AB42FCE-F03D-40F5-8693-2328EAFF7ACC}" srcOrd="0" destOrd="0" presId="urn:microsoft.com/office/officeart/2005/8/layout/arrow2"/>
    <dgm:cxn modelId="{FFE33E33-8804-43E5-BCD9-521B5567CEF3}" srcId="{47673C7B-04FC-4C9D-9532-5FDEEA94DDDB}" destId="{323EAA13-0149-47F5-96AF-2E22A872F1F4}" srcOrd="2" destOrd="0" parTransId="{CCB97BD2-1417-4F74-9838-8DCD58A623C2}" sibTransId="{483BAFBA-66B6-49E2-A7AC-41D6BA799DCD}"/>
    <dgm:cxn modelId="{64498F50-2586-4626-B4FA-0E33E0BBD4B6}" type="presOf" srcId="{47673C7B-04FC-4C9D-9532-5FDEEA94DDDB}" destId="{3CB32B09-7257-4986-8C89-DAA6A4337B8F}" srcOrd="0" destOrd="0" presId="urn:microsoft.com/office/officeart/2005/8/layout/arrow2"/>
    <dgm:cxn modelId="{6630D777-644D-4D91-9A1A-910A720DBF00}" srcId="{47673C7B-04FC-4C9D-9532-5FDEEA94DDDB}" destId="{A9560660-A89B-4D39-BB2C-9EEC199EC899}" srcOrd="1" destOrd="0" parTransId="{5E19853B-B875-4739-940B-483B838E8537}" sibTransId="{8CF5EF5B-2235-41A8-839A-0C736ED35D25}"/>
    <dgm:cxn modelId="{9A80097B-CEC3-4FE6-BD7E-14A6D1B94B08}" srcId="{47673C7B-04FC-4C9D-9532-5FDEEA94DDDB}" destId="{352A9759-411A-4645-9FE6-5B3C9CA040B2}" srcOrd="0" destOrd="0" parTransId="{63BC23D1-9319-43A0-99AB-45D526FE0B9F}" sibTransId="{09E763F1-3428-4A9B-A123-09FE7D4AC550}"/>
    <dgm:cxn modelId="{F523BA94-43FF-4A62-BD8D-77DDC7DAF71F}" type="presOf" srcId="{A9560660-A89B-4D39-BB2C-9EEC199EC899}" destId="{3A9CBC54-9F93-4C50-ABD4-5B29D4C82844}" srcOrd="0" destOrd="0" presId="urn:microsoft.com/office/officeart/2005/8/layout/arrow2"/>
    <dgm:cxn modelId="{89EC3097-A212-4E54-AD07-C59C8BF5D70D}" srcId="{47673C7B-04FC-4C9D-9532-5FDEEA94DDDB}" destId="{3BE826AC-D022-47E6-98EC-D4B715771285}" srcOrd="3" destOrd="0" parTransId="{490FB1B8-A441-4683-BE4F-5EED70BC7FA7}" sibTransId="{DD8CB4CD-4BA9-4BB7-936D-32E6ED0BABD3}"/>
    <dgm:cxn modelId="{020F3FA3-3C23-4038-831E-9ABDE4A8D967}" type="presOf" srcId="{323EAA13-0149-47F5-96AF-2E22A872F1F4}" destId="{A81CD7BE-66BD-4D36-A446-DA9F73F74958}" srcOrd="0" destOrd="0" presId="urn:microsoft.com/office/officeart/2005/8/layout/arrow2"/>
    <dgm:cxn modelId="{094B98BF-5A43-4828-8F8D-F4EDA102EE03}" type="presOf" srcId="{352A9759-411A-4645-9FE6-5B3C9CA040B2}" destId="{E8710891-4D15-4284-958F-7DFAB81C022B}" srcOrd="0" destOrd="0" presId="urn:microsoft.com/office/officeart/2005/8/layout/arrow2"/>
    <dgm:cxn modelId="{F2D5ECC5-4D76-4CCB-B9EA-B7EB084240D7}" srcId="{47673C7B-04FC-4C9D-9532-5FDEEA94DDDB}" destId="{DDE7C68C-ECE5-44E5-B1FA-852EAB8D1713}" srcOrd="4" destOrd="0" parTransId="{852015A1-A5B6-42D4-83D2-E870C6FA3E3E}" sibTransId="{5445715B-DB49-4326-8236-F4FD544A7561}"/>
    <dgm:cxn modelId="{C60BD277-1C61-4588-BEB7-29ADC2D9F551}" type="presParOf" srcId="{3CB32B09-7257-4986-8C89-DAA6A4337B8F}" destId="{EAB64F39-DE21-4CC0-9717-A1A6A90364C5}" srcOrd="0" destOrd="0" presId="urn:microsoft.com/office/officeart/2005/8/layout/arrow2"/>
    <dgm:cxn modelId="{550A6485-DB99-4A46-B546-E7085EAFA1FC}" type="presParOf" srcId="{3CB32B09-7257-4986-8C89-DAA6A4337B8F}" destId="{67B177B9-7540-4A65-8599-B994189A7DA8}" srcOrd="1" destOrd="0" presId="urn:microsoft.com/office/officeart/2005/8/layout/arrow2"/>
    <dgm:cxn modelId="{6049305A-DD4E-4988-93CE-3426C54A10B1}" type="presParOf" srcId="{67B177B9-7540-4A65-8599-B994189A7DA8}" destId="{CDCBE708-6618-42DB-ABE1-47D2F9CE16E0}" srcOrd="0" destOrd="0" presId="urn:microsoft.com/office/officeart/2005/8/layout/arrow2"/>
    <dgm:cxn modelId="{E512C5B4-8EC0-4181-B091-537B79CEF8EB}" type="presParOf" srcId="{67B177B9-7540-4A65-8599-B994189A7DA8}" destId="{E8710891-4D15-4284-958F-7DFAB81C022B}" srcOrd="1" destOrd="0" presId="urn:microsoft.com/office/officeart/2005/8/layout/arrow2"/>
    <dgm:cxn modelId="{1DA23961-9B5F-44E6-9B7B-57D8397DC722}" type="presParOf" srcId="{67B177B9-7540-4A65-8599-B994189A7DA8}" destId="{C6721868-02A4-441A-9FD4-2A62D1C51452}" srcOrd="2" destOrd="0" presId="urn:microsoft.com/office/officeart/2005/8/layout/arrow2"/>
    <dgm:cxn modelId="{C7B41FAB-204B-4BC3-ACC7-B476BCBB1EF3}" type="presParOf" srcId="{67B177B9-7540-4A65-8599-B994189A7DA8}" destId="{3A9CBC54-9F93-4C50-ABD4-5B29D4C82844}" srcOrd="3" destOrd="0" presId="urn:microsoft.com/office/officeart/2005/8/layout/arrow2"/>
    <dgm:cxn modelId="{5CE8FF7D-E6AB-4762-8F9F-BDEEB85BEBF1}" type="presParOf" srcId="{67B177B9-7540-4A65-8599-B994189A7DA8}" destId="{F69B86C6-4904-428E-9079-46975A0D50CE}" srcOrd="4" destOrd="0" presId="urn:microsoft.com/office/officeart/2005/8/layout/arrow2"/>
    <dgm:cxn modelId="{30B42FED-204C-4646-BF57-E0F4AEB3971F}" type="presParOf" srcId="{67B177B9-7540-4A65-8599-B994189A7DA8}" destId="{A81CD7BE-66BD-4D36-A446-DA9F73F74958}" srcOrd="5" destOrd="0" presId="urn:microsoft.com/office/officeart/2005/8/layout/arrow2"/>
    <dgm:cxn modelId="{BA546262-C809-4660-9967-546389C6CE43}" type="presParOf" srcId="{67B177B9-7540-4A65-8599-B994189A7DA8}" destId="{0559B1B4-4056-4FEE-AD70-D04CFBC915D1}" srcOrd="6" destOrd="0" presId="urn:microsoft.com/office/officeart/2005/8/layout/arrow2"/>
    <dgm:cxn modelId="{936F0BBA-39E2-49E3-90E8-E61A0C77B2DF}" type="presParOf" srcId="{67B177B9-7540-4A65-8599-B994189A7DA8}" destId="{5AB42FCE-F03D-40F5-8693-2328EAFF7ACC}" srcOrd="7" destOrd="0" presId="urn:microsoft.com/office/officeart/2005/8/layout/arrow2"/>
    <dgm:cxn modelId="{FD7309E7-3094-4812-A4DF-74D8A23B8311}" type="presParOf" srcId="{67B177B9-7540-4A65-8599-B994189A7DA8}" destId="{0A8C632C-1A43-46B7-B064-E89A5B61AFEB}" srcOrd="8" destOrd="0" presId="urn:microsoft.com/office/officeart/2005/8/layout/arrow2"/>
    <dgm:cxn modelId="{FE8F1DF3-C51D-4BA6-8161-B5B02320F8B6}" type="presParOf" srcId="{67B177B9-7540-4A65-8599-B994189A7DA8}" destId="{D7A4A371-F20D-49C9-9C8B-0DB7114E7E9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01F55F-AB73-42D0-A129-EABA63EEFDA2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D3589B7-21AC-4569-8E15-D6043474BB78}">
      <dgm:prSet phldrT="[Текст]"/>
      <dgm:spPr/>
      <dgm:t>
        <a:bodyPr/>
        <a:lstStyle/>
        <a:p>
          <a:endParaRPr lang="uk-UA" dirty="0">
            <a:solidFill>
              <a:srgbClr val="FF0000"/>
            </a:solidFill>
          </a:endParaRPr>
        </a:p>
      </dgm:t>
    </dgm:pt>
    <dgm:pt modelId="{87B052C3-AF99-457C-B5E7-F65C8B8C3E81}" type="parTrans" cxnId="{ED544AAF-2214-49DF-AB2C-E48E0B8762A3}">
      <dgm:prSet/>
      <dgm:spPr/>
      <dgm:t>
        <a:bodyPr/>
        <a:lstStyle/>
        <a:p>
          <a:endParaRPr lang="uk-UA"/>
        </a:p>
      </dgm:t>
    </dgm:pt>
    <dgm:pt modelId="{AD427BB8-8E15-4740-89D8-05BB1DED11BE}" type="sibTrans" cxnId="{ED544AAF-2214-49DF-AB2C-E48E0B8762A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C4B90CB7-8C03-41A6-821F-117F158481AF}">
      <dgm:prSet phldrT="[Текст]" custT="1"/>
      <dgm:spPr/>
      <dgm:t>
        <a:bodyPr/>
        <a:lstStyle/>
        <a:p>
          <a:r>
            <a:rPr lang="ru-RU" sz="1600" dirty="0" err="1">
              <a:latin typeface="Arial" pitchFamily="34" charset="0"/>
              <a:cs typeface="Arial" pitchFamily="34" charset="0"/>
            </a:rPr>
            <a:t>Пластикові</a:t>
          </a:r>
          <a:r>
            <a:rPr lang="ru-RU" sz="1600" dirty="0">
              <a:latin typeface="Arial" pitchFamily="34" charset="0"/>
              <a:cs typeface="Arial" pitchFamily="34" charset="0"/>
            </a:rPr>
            <a:t> соломинки, стаканчики</a:t>
          </a:r>
          <a:endParaRPr lang="uk-UA" sz="2000" dirty="0"/>
        </a:p>
      </dgm:t>
    </dgm:pt>
    <dgm:pt modelId="{AA4F82D4-AA6A-492F-B5CB-347DE9F61263}" type="parTrans" cxnId="{59FB75EB-331F-4055-82DE-36DADE7B9533}">
      <dgm:prSet/>
      <dgm:spPr/>
      <dgm:t>
        <a:bodyPr/>
        <a:lstStyle/>
        <a:p>
          <a:endParaRPr lang="uk-UA"/>
        </a:p>
      </dgm:t>
    </dgm:pt>
    <dgm:pt modelId="{0D55CABF-6A6C-4E78-98D2-C6EA8A1CC577}" type="sibTrans" cxnId="{59FB75EB-331F-4055-82DE-36DADE7B9533}">
      <dgm:prSet/>
      <dgm:spPr/>
      <dgm:t>
        <a:bodyPr/>
        <a:lstStyle/>
        <a:p>
          <a:endParaRPr lang="uk-UA"/>
        </a:p>
      </dgm:t>
    </dgm:pt>
    <dgm:pt modelId="{21D4C72C-975C-4EAF-890A-B94DD4FB0470}">
      <dgm:prSet custT="1"/>
      <dgm:spPr/>
      <dgm:t>
        <a:bodyPr/>
        <a:lstStyle/>
        <a:p>
          <a:r>
            <a:rPr lang="ru-RU" sz="1600" dirty="0" err="1">
              <a:latin typeface="Arial" pitchFamily="34" charset="0"/>
              <a:cs typeface="Arial" pitchFamily="34" charset="0"/>
            </a:rPr>
            <a:t>Столові</a:t>
          </a:r>
          <a:r>
            <a:rPr lang="ru-RU" sz="1600" dirty="0">
              <a:latin typeface="Arial" pitchFamily="34" charset="0"/>
              <a:cs typeface="Arial" pitchFamily="34" charset="0"/>
            </a:rPr>
            <a:t>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одноразові</a:t>
          </a:r>
          <a:r>
            <a:rPr lang="ru-RU" sz="1600" dirty="0">
              <a:latin typeface="Arial" pitchFamily="34" charset="0"/>
              <a:cs typeface="Arial" pitchFamily="34" charset="0"/>
            </a:rPr>
            <a:t>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прилади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пляшки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пакети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плівка</a:t>
          </a:r>
          <a:r>
            <a:rPr lang="ru-RU" sz="1600" dirty="0">
              <a:latin typeface="Arial" pitchFamily="34" charset="0"/>
              <a:cs typeface="Arial" pitchFamily="34" charset="0"/>
            </a:rPr>
            <a:t> тощо.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25F70A02-E038-44DF-B3B7-3E6B599F56E3}" type="parTrans" cxnId="{A348D991-FD31-4C4C-80E6-BAEBB129F193}">
      <dgm:prSet/>
      <dgm:spPr/>
      <dgm:t>
        <a:bodyPr/>
        <a:lstStyle/>
        <a:p>
          <a:endParaRPr lang="uk-UA"/>
        </a:p>
      </dgm:t>
    </dgm:pt>
    <dgm:pt modelId="{9047C5B8-E883-4D7A-B940-824CA1CA01D6}" type="sibTrans" cxnId="{A348D991-FD31-4C4C-80E6-BAEBB129F193}">
      <dgm:prSet/>
      <dgm:spPr/>
      <dgm:t>
        <a:bodyPr/>
        <a:lstStyle/>
        <a:p>
          <a:endParaRPr lang="uk-UA"/>
        </a:p>
      </dgm:t>
    </dgm:pt>
    <dgm:pt modelId="{7BBA79CE-628F-4030-B78B-D0BE391FF2A2}">
      <dgm:prSet custT="1"/>
      <dgm:spPr/>
      <dgm:t>
        <a:bodyPr/>
        <a:lstStyle/>
        <a:p>
          <a:pPr algn="just"/>
          <a:r>
            <a:rPr lang="ru-RU" sz="1600" noProof="0" dirty="0" err="1">
              <a:latin typeface="Arial" pitchFamily="34" charset="0"/>
              <a:cs typeface="Arial" pitchFamily="34" charset="0"/>
            </a:rPr>
            <a:t>Пластикові</a:t>
          </a:r>
          <a:r>
            <a:rPr lang="ru-RU" sz="1600" noProof="0" dirty="0">
              <a:latin typeface="Arial" pitchFamily="34" charset="0"/>
              <a:cs typeface="Arial" pitchFamily="34" charset="0"/>
            </a:rPr>
            <a:t> </a:t>
          </a:r>
          <a:r>
            <a:rPr lang="ru-RU" sz="1600" noProof="0" dirty="0" err="1">
              <a:latin typeface="Arial" pitchFamily="34" charset="0"/>
              <a:cs typeface="Arial" pitchFamily="34" charset="0"/>
            </a:rPr>
            <a:t>мішалки</a:t>
          </a:r>
          <a:r>
            <a:rPr lang="ru-RU" sz="1600" noProof="0" dirty="0">
              <a:latin typeface="Arial" pitchFamily="34" charset="0"/>
              <a:cs typeface="Arial" pitchFamily="34" charset="0"/>
            </a:rPr>
            <a:t>, упаковка і тара для </a:t>
          </a:r>
          <a:r>
            <a:rPr lang="ru-RU" sz="1600" noProof="0" dirty="0" err="1">
              <a:latin typeface="Arial" pitchFamily="34" charset="0"/>
              <a:cs typeface="Arial" pitchFamily="34" charset="0"/>
            </a:rPr>
            <a:t>продуктів</a:t>
          </a:r>
          <a:endParaRPr lang="ru-RU" sz="1600" noProof="0" dirty="0">
            <a:latin typeface="Arial" pitchFamily="34" charset="0"/>
            <a:cs typeface="Arial" pitchFamily="34" charset="0"/>
          </a:endParaRPr>
        </a:p>
      </dgm:t>
    </dgm:pt>
    <dgm:pt modelId="{A8385702-FDB8-4CC3-B9BC-34795CD0750F}" type="parTrans" cxnId="{5AB76656-C3F0-4A83-8C75-E30E3C866068}">
      <dgm:prSet/>
      <dgm:spPr/>
      <dgm:t>
        <a:bodyPr/>
        <a:lstStyle/>
        <a:p>
          <a:endParaRPr lang="uk-UA"/>
        </a:p>
      </dgm:t>
    </dgm:pt>
    <dgm:pt modelId="{F3C9F09D-021E-42C1-94EB-D66D537FE41B}" type="sibTrans" cxnId="{5AB76656-C3F0-4A83-8C75-E30E3C866068}">
      <dgm:prSet/>
      <dgm:spPr/>
      <dgm:t>
        <a:bodyPr/>
        <a:lstStyle/>
        <a:p>
          <a:endParaRPr lang="uk-UA"/>
        </a:p>
      </dgm:t>
    </dgm:pt>
    <dgm:pt modelId="{C44282F2-F760-4CDC-8DD1-E6EF0382B7C0}" type="pres">
      <dgm:prSet presAssocID="{BD01F55F-AB73-42D0-A129-EABA63EEFDA2}" presName="Name0" presStyleCnt="0">
        <dgm:presLayoutVars>
          <dgm:dir/>
        </dgm:presLayoutVars>
      </dgm:prSet>
      <dgm:spPr/>
    </dgm:pt>
    <dgm:pt modelId="{F3D966D3-930A-4B24-80C1-7B3317329ABF}" type="pres">
      <dgm:prSet presAssocID="{AD427BB8-8E15-4740-89D8-05BB1DED11BE}" presName="picture_1" presStyleLbl="bgImgPlace1" presStyleIdx="0" presStyleCnt="1" custScaleX="138657" custLinFactNeighborX="-27956" custLinFactNeighborY="-864"/>
      <dgm:spPr/>
    </dgm:pt>
    <dgm:pt modelId="{8DA69483-E113-4574-8810-BD832CE63955}" type="pres">
      <dgm:prSet presAssocID="{1D3589B7-21AC-4569-8E15-D6043474BB78}" presName="text_1" presStyleLbl="node1" presStyleIdx="0" presStyleCnt="0">
        <dgm:presLayoutVars>
          <dgm:bulletEnabled val="1"/>
        </dgm:presLayoutVars>
      </dgm:prSet>
      <dgm:spPr/>
    </dgm:pt>
    <dgm:pt modelId="{20B093F5-BC7E-4DA2-AA01-083AD644049F}" type="pres">
      <dgm:prSet presAssocID="{BD01F55F-AB73-42D0-A129-EABA63EEFDA2}" presName="linV" presStyleCnt="0"/>
      <dgm:spPr/>
    </dgm:pt>
    <dgm:pt modelId="{BD421329-6841-4437-B914-295455C8E16F}" type="pres">
      <dgm:prSet presAssocID="{C4B90CB7-8C03-41A6-821F-117F158481AF}" presName="pair" presStyleCnt="0"/>
      <dgm:spPr/>
    </dgm:pt>
    <dgm:pt modelId="{CD4F7F67-49FB-4028-BD8B-7108B6EA8A9F}" type="pres">
      <dgm:prSet presAssocID="{C4B90CB7-8C03-41A6-821F-117F158481AF}" presName="spaceH" presStyleLbl="node1" presStyleIdx="0" presStyleCnt="0"/>
      <dgm:spPr/>
    </dgm:pt>
    <dgm:pt modelId="{567F3D89-3AFA-4AD3-A7FE-95006568E9FA}" type="pres">
      <dgm:prSet presAssocID="{C4B90CB7-8C03-41A6-821F-117F158481AF}" presName="desPictures" presStyleLbl="align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F1E0D3C-7C31-42B0-A862-CF6BFE97E6AE}" type="pres">
      <dgm:prSet presAssocID="{C4B90CB7-8C03-41A6-821F-117F158481AF}" presName="desTextWrapper" presStyleCnt="0"/>
      <dgm:spPr/>
    </dgm:pt>
    <dgm:pt modelId="{4A44D35A-3C2B-4D32-B2F8-F40C6D0A4163}" type="pres">
      <dgm:prSet presAssocID="{C4B90CB7-8C03-41A6-821F-117F158481AF}" presName="desText" presStyleLbl="revTx" presStyleIdx="0" presStyleCnt="3" custScaleX="221754" custLinFactNeighborX="5407" custLinFactNeighborY="5085">
        <dgm:presLayoutVars>
          <dgm:bulletEnabled val="1"/>
        </dgm:presLayoutVars>
      </dgm:prSet>
      <dgm:spPr/>
    </dgm:pt>
    <dgm:pt modelId="{C931F449-2658-4AB6-9AE0-58ECC173033D}" type="pres">
      <dgm:prSet presAssocID="{0D55CABF-6A6C-4E78-98D2-C6EA8A1CC577}" presName="spaceV" presStyleCnt="0"/>
      <dgm:spPr/>
    </dgm:pt>
    <dgm:pt modelId="{4C0499D6-F13F-47DC-9120-8F966878FC0B}" type="pres">
      <dgm:prSet presAssocID="{21D4C72C-975C-4EAF-890A-B94DD4FB0470}" presName="pair" presStyleCnt="0"/>
      <dgm:spPr/>
    </dgm:pt>
    <dgm:pt modelId="{B7F30A2C-1AD6-436C-91F8-1F58467E80A5}" type="pres">
      <dgm:prSet presAssocID="{21D4C72C-975C-4EAF-890A-B94DD4FB0470}" presName="spaceH" presStyleLbl="node1" presStyleIdx="0" presStyleCnt="0"/>
      <dgm:spPr/>
    </dgm:pt>
    <dgm:pt modelId="{8ECE5F96-3895-44F1-B79A-2317CEF5E140}" type="pres">
      <dgm:prSet presAssocID="{21D4C72C-975C-4EAF-890A-B94DD4FB0470}" presName="desPictures" presStyleLbl="align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09811A-28AA-4B5F-9759-4CC7011C5F15}" type="pres">
      <dgm:prSet presAssocID="{21D4C72C-975C-4EAF-890A-B94DD4FB0470}" presName="desTextWrapper" presStyleCnt="0"/>
      <dgm:spPr/>
    </dgm:pt>
    <dgm:pt modelId="{8692078A-D90A-452C-8D39-C81651ADBD1B}" type="pres">
      <dgm:prSet presAssocID="{21D4C72C-975C-4EAF-890A-B94DD4FB0470}" presName="desText" presStyleLbl="revTx" presStyleIdx="1" presStyleCnt="3" custScaleX="247884" custLinFactNeighborX="9923" custLinFactNeighborY="1981">
        <dgm:presLayoutVars>
          <dgm:bulletEnabled val="1"/>
        </dgm:presLayoutVars>
      </dgm:prSet>
      <dgm:spPr/>
    </dgm:pt>
    <dgm:pt modelId="{3B6F1878-505D-48B7-8F1E-6F93CD7C46D0}" type="pres">
      <dgm:prSet presAssocID="{9047C5B8-E883-4D7A-B940-824CA1CA01D6}" presName="spaceV" presStyleCnt="0"/>
      <dgm:spPr/>
    </dgm:pt>
    <dgm:pt modelId="{C1A5F995-5E84-4B48-8D9A-D7855609B27B}" type="pres">
      <dgm:prSet presAssocID="{7BBA79CE-628F-4030-B78B-D0BE391FF2A2}" presName="pair" presStyleCnt="0"/>
      <dgm:spPr/>
    </dgm:pt>
    <dgm:pt modelId="{C90850D3-B804-4E9E-88CE-54CA50178D70}" type="pres">
      <dgm:prSet presAssocID="{7BBA79CE-628F-4030-B78B-D0BE391FF2A2}" presName="spaceH" presStyleLbl="node1" presStyleIdx="0" presStyleCnt="0"/>
      <dgm:spPr/>
    </dgm:pt>
    <dgm:pt modelId="{D136B10A-296D-444E-8D33-431DB38D69E8}" type="pres">
      <dgm:prSet presAssocID="{7BBA79CE-628F-4030-B78B-D0BE391FF2A2}" presName="desPictures" presStyleLbl="align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8AB230E-B527-4C5E-8496-899AC4148520}" type="pres">
      <dgm:prSet presAssocID="{7BBA79CE-628F-4030-B78B-D0BE391FF2A2}" presName="desTextWrapper" presStyleCnt="0"/>
      <dgm:spPr/>
    </dgm:pt>
    <dgm:pt modelId="{E5DF3E3C-8BDF-4EDA-A4C6-7042AA650033}" type="pres">
      <dgm:prSet presAssocID="{7BBA79CE-628F-4030-B78B-D0BE391FF2A2}" presName="desText" presStyleLbl="revTx" presStyleIdx="2" presStyleCnt="3" custScaleX="194929" custLinFactNeighborX="7853" custLinFactNeighborY="3123">
        <dgm:presLayoutVars>
          <dgm:bulletEnabled val="1"/>
        </dgm:presLayoutVars>
      </dgm:prSet>
      <dgm:spPr/>
    </dgm:pt>
    <dgm:pt modelId="{38B01966-8F38-4FAF-932D-12F7E14464CE}" type="pres">
      <dgm:prSet presAssocID="{BD01F55F-AB73-42D0-A129-EABA63EEFDA2}" presName="maxNode" presStyleCnt="0"/>
      <dgm:spPr/>
    </dgm:pt>
    <dgm:pt modelId="{BCE08D11-90A4-4726-87C8-C3A959B3EF15}" type="pres">
      <dgm:prSet presAssocID="{BD01F55F-AB73-42D0-A129-EABA63EEFDA2}" presName="Name33" presStyleCnt="0"/>
      <dgm:spPr/>
    </dgm:pt>
  </dgm:ptLst>
  <dgm:cxnLst>
    <dgm:cxn modelId="{6E2FF723-B27A-43F1-807E-AC033DBEECDF}" type="presOf" srcId="{7BBA79CE-628F-4030-B78B-D0BE391FF2A2}" destId="{E5DF3E3C-8BDF-4EDA-A4C6-7042AA650033}" srcOrd="0" destOrd="0" presId="urn:microsoft.com/office/officeart/2008/layout/AccentedPicture"/>
    <dgm:cxn modelId="{D554F626-D1CE-4E5E-8A79-512EB8A6FAC5}" type="presOf" srcId="{1D3589B7-21AC-4569-8E15-D6043474BB78}" destId="{8DA69483-E113-4574-8810-BD832CE63955}" srcOrd="0" destOrd="0" presId="urn:microsoft.com/office/officeart/2008/layout/AccentedPicture"/>
    <dgm:cxn modelId="{5AB76656-C3F0-4A83-8C75-E30E3C866068}" srcId="{BD01F55F-AB73-42D0-A129-EABA63EEFDA2}" destId="{7BBA79CE-628F-4030-B78B-D0BE391FF2A2}" srcOrd="3" destOrd="0" parTransId="{A8385702-FDB8-4CC3-B9BC-34795CD0750F}" sibTransId="{F3C9F09D-021E-42C1-94EB-D66D537FE41B}"/>
    <dgm:cxn modelId="{A348D991-FD31-4C4C-80E6-BAEBB129F193}" srcId="{BD01F55F-AB73-42D0-A129-EABA63EEFDA2}" destId="{21D4C72C-975C-4EAF-890A-B94DD4FB0470}" srcOrd="2" destOrd="0" parTransId="{25F70A02-E038-44DF-B3B7-3E6B599F56E3}" sibTransId="{9047C5B8-E883-4D7A-B940-824CA1CA01D6}"/>
    <dgm:cxn modelId="{E9299F93-29CF-4C19-BD2A-905EF28FE993}" type="presOf" srcId="{21D4C72C-975C-4EAF-890A-B94DD4FB0470}" destId="{8692078A-D90A-452C-8D39-C81651ADBD1B}" srcOrd="0" destOrd="0" presId="urn:microsoft.com/office/officeart/2008/layout/AccentedPicture"/>
    <dgm:cxn modelId="{5CF3989E-9ABE-4A55-B7A2-413DBC37F640}" type="presOf" srcId="{C4B90CB7-8C03-41A6-821F-117F158481AF}" destId="{4A44D35A-3C2B-4D32-B2F8-F40C6D0A4163}" srcOrd="0" destOrd="0" presId="urn:microsoft.com/office/officeart/2008/layout/AccentedPicture"/>
    <dgm:cxn modelId="{ED544AAF-2214-49DF-AB2C-E48E0B8762A3}" srcId="{BD01F55F-AB73-42D0-A129-EABA63EEFDA2}" destId="{1D3589B7-21AC-4569-8E15-D6043474BB78}" srcOrd="0" destOrd="0" parTransId="{87B052C3-AF99-457C-B5E7-F65C8B8C3E81}" sibTransId="{AD427BB8-8E15-4740-89D8-05BB1DED11BE}"/>
    <dgm:cxn modelId="{10C114BA-D6F9-4808-8EC0-A01D07A354F1}" type="presOf" srcId="{BD01F55F-AB73-42D0-A129-EABA63EEFDA2}" destId="{C44282F2-F760-4CDC-8DD1-E6EF0382B7C0}" srcOrd="0" destOrd="0" presId="urn:microsoft.com/office/officeart/2008/layout/AccentedPicture"/>
    <dgm:cxn modelId="{30FDDFDC-5078-4AAB-9701-454ACEEA8701}" type="presOf" srcId="{AD427BB8-8E15-4740-89D8-05BB1DED11BE}" destId="{F3D966D3-930A-4B24-80C1-7B3317329ABF}" srcOrd="0" destOrd="0" presId="urn:microsoft.com/office/officeart/2008/layout/AccentedPicture"/>
    <dgm:cxn modelId="{59FB75EB-331F-4055-82DE-36DADE7B9533}" srcId="{BD01F55F-AB73-42D0-A129-EABA63EEFDA2}" destId="{C4B90CB7-8C03-41A6-821F-117F158481AF}" srcOrd="1" destOrd="0" parTransId="{AA4F82D4-AA6A-492F-B5CB-347DE9F61263}" sibTransId="{0D55CABF-6A6C-4E78-98D2-C6EA8A1CC577}"/>
    <dgm:cxn modelId="{ED6EF578-2948-45F9-A3A6-8113CF9C60DB}" type="presParOf" srcId="{C44282F2-F760-4CDC-8DD1-E6EF0382B7C0}" destId="{F3D966D3-930A-4B24-80C1-7B3317329ABF}" srcOrd="0" destOrd="0" presId="urn:microsoft.com/office/officeart/2008/layout/AccentedPicture"/>
    <dgm:cxn modelId="{82457B97-5473-4E0C-A5AB-E28203F18130}" type="presParOf" srcId="{C44282F2-F760-4CDC-8DD1-E6EF0382B7C0}" destId="{8DA69483-E113-4574-8810-BD832CE63955}" srcOrd="1" destOrd="0" presId="urn:microsoft.com/office/officeart/2008/layout/AccentedPicture"/>
    <dgm:cxn modelId="{23E34755-A9F2-45C4-990C-A3CABC783A63}" type="presParOf" srcId="{C44282F2-F760-4CDC-8DD1-E6EF0382B7C0}" destId="{20B093F5-BC7E-4DA2-AA01-083AD644049F}" srcOrd="2" destOrd="0" presId="urn:microsoft.com/office/officeart/2008/layout/AccentedPicture"/>
    <dgm:cxn modelId="{ED3C4284-1A73-4811-836E-25182A0BD314}" type="presParOf" srcId="{20B093F5-BC7E-4DA2-AA01-083AD644049F}" destId="{BD421329-6841-4437-B914-295455C8E16F}" srcOrd="0" destOrd="0" presId="urn:microsoft.com/office/officeart/2008/layout/AccentedPicture"/>
    <dgm:cxn modelId="{9FE3341D-BA55-4556-B61E-CB45DCF4026A}" type="presParOf" srcId="{BD421329-6841-4437-B914-295455C8E16F}" destId="{CD4F7F67-49FB-4028-BD8B-7108B6EA8A9F}" srcOrd="0" destOrd="0" presId="urn:microsoft.com/office/officeart/2008/layout/AccentedPicture"/>
    <dgm:cxn modelId="{4751A685-BBD4-426B-874D-65636F5F0B62}" type="presParOf" srcId="{BD421329-6841-4437-B914-295455C8E16F}" destId="{567F3D89-3AFA-4AD3-A7FE-95006568E9FA}" srcOrd="1" destOrd="0" presId="urn:microsoft.com/office/officeart/2008/layout/AccentedPicture"/>
    <dgm:cxn modelId="{F6A376DC-57BE-4977-8180-0DDA326046FB}" type="presParOf" srcId="{BD421329-6841-4437-B914-295455C8E16F}" destId="{8F1E0D3C-7C31-42B0-A862-CF6BFE97E6AE}" srcOrd="2" destOrd="0" presId="urn:microsoft.com/office/officeart/2008/layout/AccentedPicture"/>
    <dgm:cxn modelId="{EDC89350-F158-4D51-9925-DC27B73BB7FD}" type="presParOf" srcId="{8F1E0D3C-7C31-42B0-A862-CF6BFE97E6AE}" destId="{4A44D35A-3C2B-4D32-B2F8-F40C6D0A4163}" srcOrd="0" destOrd="0" presId="urn:microsoft.com/office/officeart/2008/layout/AccentedPicture"/>
    <dgm:cxn modelId="{0AEEA782-B313-42A7-9CA4-6E5FCC05BFF6}" type="presParOf" srcId="{20B093F5-BC7E-4DA2-AA01-083AD644049F}" destId="{C931F449-2658-4AB6-9AE0-58ECC173033D}" srcOrd="1" destOrd="0" presId="urn:microsoft.com/office/officeart/2008/layout/AccentedPicture"/>
    <dgm:cxn modelId="{D8A69A02-89A7-4309-8AA7-768D93436FF2}" type="presParOf" srcId="{20B093F5-BC7E-4DA2-AA01-083AD644049F}" destId="{4C0499D6-F13F-47DC-9120-8F966878FC0B}" srcOrd="2" destOrd="0" presId="urn:microsoft.com/office/officeart/2008/layout/AccentedPicture"/>
    <dgm:cxn modelId="{9B5F5594-8ED1-4ECE-A793-F9440B1A231B}" type="presParOf" srcId="{4C0499D6-F13F-47DC-9120-8F966878FC0B}" destId="{B7F30A2C-1AD6-436C-91F8-1F58467E80A5}" srcOrd="0" destOrd="0" presId="urn:microsoft.com/office/officeart/2008/layout/AccentedPicture"/>
    <dgm:cxn modelId="{4C3FF62F-3AAD-442B-9230-1F6BD78458CD}" type="presParOf" srcId="{4C0499D6-F13F-47DC-9120-8F966878FC0B}" destId="{8ECE5F96-3895-44F1-B79A-2317CEF5E140}" srcOrd="1" destOrd="0" presId="urn:microsoft.com/office/officeart/2008/layout/AccentedPicture"/>
    <dgm:cxn modelId="{35410445-0E7F-4D9B-B14E-6F778F3F86BB}" type="presParOf" srcId="{4C0499D6-F13F-47DC-9120-8F966878FC0B}" destId="{3709811A-28AA-4B5F-9759-4CC7011C5F15}" srcOrd="2" destOrd="0" presId="urn:microsoft.com/office/officeart/2008/layout/AccentedPicture"/>
    <dgm:cxn modelId="{E1FDE948-772C-46D1-88E0-BF43ECD0FC8B}" type="presParOf" srcId="{3709811A-28AA-4B5F-9759-4CC7011C5F15}" destId="{8692078A-D90A-452C-8D39-C81651ADBD1B}" srcOrd="0" destOrd="0" presId="urn:microsoft.com/office/officeart/2008/layout/AccentedPicture"/>
    <dgm:cxn modelId="{6B222D2C-DF46-499B-BA0F-28444053BB53}" type="presParOf" srcId="{20B093F5-BC7E-4DA2-AA01-083AD644049F}" destId="{3B6F1878-505D-48B7-8F1E-6F93CD7C46D0}" srcOrd="3" destOrd="0" presId="urn:microsoft.com/office/officeart/2008/layout/AccentedPicture"/>
    <dgm:cxn modelId="{C8128542-AE4A-4D80-A010-7F5E9AD0388F}" type="presParOf" srcId="{20B093F5-BC7E-4DA2-AA01-083AD644049F}" destId="{C1A5F995-5E84-4B48-8D9A-D7855609B27B}" srcOrd="4" destOrd="0" presId="urn:microsoft.com/office/officeart/2008/layout/AccentedPicture"/>
    <dgm:cxn modelId="{3C251AA3-33E9-4AE4-A22D-EB19DAEE27B6}" type="presParOf" srcId="{C1A5F995-5E84-4B48-8D9A-D7855609B27B}" destId="{C90850D3-B804-4E9E-88CE-54CA50178D70}" srcOrd="0" destOrd="0" presId="urn:microsoft.com/office/officeart/2008/layout/AccentedPicture"/>
    <dgm:cxn modelId="{52C6D36A-F5EF-40F8-B7F1-62AC28ADEB59}" type="presParOf" srcId="{C1A5F995-5E84-4B48-8D9A-D7855609B27B}" destId="{D136B10A-296D-444E-8D33-431DB38D69E8}" srcOrd="1" destOrd="0" presId="urn:microsoft.com/office/officeart/2008/layout/AccentedPicture"/>
    <dgm:cxn modelId="{C2BE9BD3-2AF0-4A75-8046-8CF0B34720C3}" type="presParOf" srcId="{C1A5F995-5E84-4B48-8D9A-D7855609B27B}" destId="{08AB230E-B527-4C5E-8496-899AC4148520}" srcOrd="2" destOrd="0" presId="urn:microsoft.com/office/officeart/2008/layout/AccentedPicture"/>
    <dgm:cxn modelId="{51701CBB-58E3-47CA-8172-3B5FC252F195}" type="presParOf" srcId="{08AB230E-B527-4C5E-8496-899AC4148520}" destId="{E5DF3E3C-8BDF-4EDA-A4C6-7042AA650033}" srcOrd="0" destOrd="0" presId="urn:microsoft.com/office/officeart/2008/layout/AccentedPicture"/>
    <dgm:cxn modelId="{472074EA-60D9-41DC-9DF7-0E3D74CDA9BD}" type="presParOf" srcId="{C44282F2-F760-4CDC-8DD1-E6EF0382B7C0}" destId="{38B01966-8F38-4FAF-932D-12F7E14464CE}" srcOrd="3" destOrd="0" presId="urn:microsoft.com/office/officeart/2008/layout/AccentedPicture"/>
    <dgm:cxn modelId="{661CEFDB-D89A-42CA-8AC9-0378A9CF0595}" type="presParOf" srcId="{38B01966-8F38-4FAF-932D-12F7E14464CE}" destId="{BCE08D11-90A4-4726-87C8-C3A959B3EF1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EB2A5A-80ED-4B3D-8E31-949DC3EB3602}" type="doc">
      <dgm:prSet loTypeId="urn:microsoft.com/office/officeart/2008/layout/Squa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CEEDFD5-0B11-467D-ABE4-6B5350138EC7}">
      <dgm:prSet phldrT="[Текст]" custT="1"/>
      <dgm:spPr/>
      <dgm:t>
        <a:bodyPr/>
        <a:lstStyle/>
        <a:p>
          <a:r>
            <a:rPr lang="uk-UA" sz="1100" dirty="0" err="1">
              <a:latin typeface="Arial" pitchFamily="34" charset="0"/>
              <a:cs typeface="Arial" pitchFamily="34" charset="0"/>
            </a:rPr>
            <a:t>Ди</a:t>
          </a:r>
          <a:r>
            <a:rPr lang="uk-UA" sz="1100" dirty="0">
              <a:latin typeface="Arial" pitchFamily="34" charset="0"/>
              <a:cs typeface="Arial" pitchFamily="34" charset="0"/>
            </a:rPr>
            <a:t>(2-этилгексил) </a:t>
          </a:r>
          <a:r>
            <a:rPr lang="uk-UA" sz="1100" dirty="0" err="1">
              <a:latin typeface="Arial" pitchFamily="34" charset="0"/>
              <a:cs typeface="Arial" pitchFamily="34" charset="0"/>
            </a:rPr>
            <a:t>фталат</a:t>
          </a:r>
          <a:r>
            <a:rPr lang="uk-UA" sz="1100" dirty="0">
              <a:latin typeface="Arial" pitchFamily="34" charset="0"/>
              <a:cs typeface="Arial" pitchFamily="34" charset="0"/>
            </a:rPr>
            <a:t> (</a:t>
          </a:r>
          <a:r>
            <a:rPr lang="en-AU" sz="1100" dirty="0">
              <a:latin typeface="Arial" pitchFamily="34" charset="0"/>
              <a:cs typeface="Arial" pitchFamily="34" charset="0"/>
            </a:rPr>
            <a:t>DEHP )</a:t>
          </a:r>
          <a:endParaRPr lang="uk-UA" sz="1100" dirty="0">
            <a:latin typeface="Arial" pitchFamily="34" charset="0"/>
            <a:cs typeface="Arial" pitchFamily="34" charset="0"/>
          </a:endParaRPr>
        </a:p>
      </dgm:t>
    </dgm:pt>
    <dgm:pt modelId="{0241F2E3-C794-47B8-8DA3-9ACFA6BE0BAE}" type="parTrans" cxnId="{7E8B7BAD-AEE1-4A2A-B21E-0D669DC996B2}">
      <dgm:prSet/>
      <dgm:spPr/>
      <dgm:t>
        <a:bodyPr/>
        <a:lstStyle/>
        <a:p>
          <a:endParaRPr lang="uk-UA"/>
        </a:p>
      </dgm:t>
    </dgm:pt>
    <dgm:pt modelId="{D1A24035-FEDF-4394-B2FD-D1B6EFC5A702}" type="sibTrans" cxnId="{7E8B7BAD-AEE1-4A2A-B21E-0D669DC996B2}">
      <dgm:prSet/>
      <dgm:spPr/>
      <dgm:t>
        <a:bodyPr/>
        <a:lstStyle/>
        <a:p>
          <a:endParaRPr lang="uk-UA"/>
        </a:p>
      </dgm:t>
    </dgm:pt>
    <dgm:pt modelId="{EAD3B182-3549-475E-BF70-53DEA61F9934}">
      <dgm:prSet phldrT="[Текст]"/>
      <dgm:spPr/>
      <dgm:t>
        <a:bodyPr/>
        <a:lstStyle/>
        <a:p>
          <a:r>
            <a:rPr lang="uk-UA" dirty="0" err="1">
              <a:latin typeface="Arial" pitchFamily="34" charset="0"/>
              <a:cs typeface="Arial" pitchFamily="34" charset="0"/>
            </a:rPr>
            <a:t>Ди-н-бутилфталат</a:t>
          </a:r>
          <a:r>
            <a:rPr lang="uk-UA" dirty="0">
              <a:latin typeface="Arial" pitchFamily="34" charset="0"/>
              <a:cs typeface="Arial" pitchFamily="34" charset="0"/>
            </a:rPr>
            <a:t> (</a:t>
          </a:r>
          <a:r>
            <a:rPr lang="en-AU" dirty="0">
              <a:latin typeface="Arial" pitchFamily="34" charset="0"/>
              <a:cs typeface="Arial" pitchFamily="34" charset="0"/>
            </a:rPr>
            <a:t>DBP)</a:t>
          </a:r>
          <a:endParaRPr lang="uk-UA" dirty="0">
            <a:latin typeface="Arial" pitchFamily="34" charset="0"/>
            <a:cs typeface="Arial" pitchFamily="34" charset="0"/>
          </a:endParaRPr>
        </a:p>
      </dgm:t>
    </dgm:pt>
    <dgm:pt modelId="{E1DAC758-9E2D-4433-A185-9EA7A3BB066A}" type="parTrans" cxnId="{F68979FA-ABD1-4B81-8D57-7B9062EA9544}">
      <dgm:prSet/>
      <dgm:spPr/>
      <dgm:t>
        <a:bodyPr/>
        <a:lstStyle/>
        <a:p>
          <a:endParaRPr lang="uk-UA"/>
        </a:p>
      </dgm:t>
    </dgm:pt>
    <dgm:pt modelId="{048BC57E-8680-490C-BA03-9328C0B93105}" type="sibTrans" cxnId="{F68979FA-ABD1-4B81-8D57-7B9062EA9544}">
      <dgm:prSet/>
      <dgm:spPr/>
      <dgm:t>
        <a:bodyPr/>
        <a:lstStyle/>
        <a:p>
          <a:endParaRPr lang="uk-UA"/>
        </a:p>
      </dgm:t>
    </dgm:pt>
    <dgm:pt modelId="{8B7C0BA0-DAA1-466C-8F35-D546611D1C74}">
      <dgm:prSet phldrT="[Текст]"/>
      <dgm:spPr/>
      <dgm:t>
        <a:bodyPr/>
        <a:lstStyle/>
        <a:p>
          <a:r>
            <a:rPr lang="uk-UA" dirty="0" err="1">
              <a:latin typeface="Arial" pitchFamily="34" charset="0"/>
              <a:cs typeface="Arial" pitchFamily="34" charset="0"/>
            </a:rPr>
            <a:t>Ди-ізононілфталат</a:t>
          </a:r>
          <a:r>
            <a:rPr lang="uk-UA" dirty="0">
              <a:latin typeface="Arial" pitchFamily="34" charset="0"/>
              <a:cs typeface="Arial" pitchFamily="34" charset="0"/>
            </a:rPr>
            <a:t> (</a:t>
          </a:r>
          <a:r>
            <a:rPr lang="en-AU" dirty="0">
              <a:latin typeface="Arial" pitchFamily="34" charset="0"/>
              <a:cs typeface="Arial" pitchFamily="34" charset="0"/>
            </a:rPr>
            <a:t>DINP</a:t>
          </a:r>
          <a:r>
            <a:rPr lang="uk-UA" dirty="0">
              <a:latin typeface="Arial" pitchFamily="34" charset="0"/>
              <a:cs typeface="Arial" pitchFamily="34" charset="0"/>
            </a:rPr>
            <a:t>)</a:t>
          </a:r>
        </a:p>
      </dgm:t>
    </dgm:pt>
    <dgm:pt modelId="{B8B5E83E-09C4-41D9-974C-AA8E900C5C3C}" type="parTrans" cxnId="{D47491C1-31B2-420C-ABA6-5A21A4A48D8B}">
      <dgm:prSet/>
      <dgm:spPr/>
      <dgm:t>
        <a:bodyPr/>
        <a:lstStyle/>
        <a:p>
          <a:endParaRPr lang="uk-UA"/>
        </a:p>
      </dgm:t>
    </dgm:pt>
    <dgm:pt modelId="{D2AA61C8-8A26-4FC6-9572-D6A89C60FB2C}" type="sibTrans" cxnId="{D47491C1-31B2-420C-ABA6-5A21A4A48D8B}">
      <dgm:prSet/>
      <dgm:spPr/>
      <dgm:t>
        <a:bodyPr/>
        <a:lstStyle/>
        <a:p>
          <a:endParaRPr lang="uk-UA"/>
        </a:p>
      </dgm:t>
    </dgm:pt>
    <dgm:pt modelId="{FA091491-B48F-4013-9A06-9B058E546F7F}">
      <dgm:prSet phldrT="[Текст]"/>
      <dgm:spPr/>
      <dgm:t>
        <a:bodyPr/>
        <a:lstStyle/>
        <a:p>
          <a:r>
            <a:rPr lang="ru-RU" dirty="0" err="1">
              <a:latin typeface="Arial" pitchFamily="34" charset="0"/>
              <a:cs typeface="Arial" pitchFamily="34" charset="0"/>
            </a:rPr>
            <a:t>Естери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аліфатичної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двоосновної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кислоти</a:t>
          </a:r>
          <a:endParaRPr lang="uk-UA" dirty="0">
            <a:latin typeface="Arial" pitchFamily="34" charset="0"/>
            <a:cs typeface="Arial" pitchFamily="34" charset="0"/>
          </a:endParaRPr>
        </a:p>
      </dgm:t>
    </dgm:pt>
    <dgm:pt modelId="{C625AD05-A094-4AF1-8E04-916875FD0C05}" type="parTrans" cxnId="{3A091A41-3E76-4690-91C2-04F3C9175FD6}">
      <dgm:prSet/>
      <dgm:spPr/>
      <dgm:t>
        <a:bodyPr/>
        <a:lstStyle/>
        <a:p>
          <a:endParaRPr lang="uk-UA"/>
        </a:p>
      </dgm:t>
    </dgm:pt>
    <dgm:pt modelId="{DD39EAA8-0346-4686-9FE7-4A549C31B460}" type="sibTrans" cxnId="{3A091A41-3E76-4690-91C2-04F3C9175FD6}">
      <dgm:prSet/>
      <dgm:spPr/>
      <dgm:t>
        <a:bodyPr/>
        <a:lstStyle/>
        <a:p>
          <a:endParaRPr lang="uk-UA"/>
        </a:p>
      </dgm:t>
    </dgm:pt>
    <dgm:pt modelId="{9F8155CF-8110-4770-A19A-976BF3D3666A}">
      <dgm:prSet phldrT="[Текст]"/>
      <dgm:spPr/>
      <dgm:t>
        <a:bodyPr/>
        <a:lstStyle/>
        <a:p>
          <a:r>
            <a:rPr lang="uk-UA" dirty="0" err="1">
              <a:latin typeface="Arial" pitchFamily="34" charset="0"/>
              <a:cs typeface="Arial" pitchFamily="34" charset="0"/>
            </a:rPr>
            <a:t>Глутарати</a:t>
          </a:r>
          <a:endParaRPr lang="uk-UA" dirty="0">
            <a:latin typeface="Arial" pitchFamily="34" charset="0"/>
            <a:cs typeface="Arial" pitchFamily="34" charset="0"/>
          </a:endParaRPr>
        </a:p>
      </dgm:t>
    </dgm:pt>
    <dgm:pt modelId="{648E7CEC-967F-4B3B-9926-DC0BE5A89E80}" type="parTrans" cxnId="{A2B9470B-00FE-409E-AD46-FF94BEA92ECB}">
      <dgm:prSet/>
      <dgm:spPr/>
      <dgm:t>
        <a:bodyPr/>
        <a:lstStyle/>
        <a:p>
          <a:endParaRPr lang="uk-UA"/>
        </a:p>
      </dgm:t>
    </dgm:pt>
    <dgm:pt modelId="{E79A0147-9BF5-4092-9EA1-EF19AFDFDB65}" type="sibTrans" cxnId="{A2B9470B-00FE-409E-AD46-FF94BEA92ECB}">
      <dgm:prSet/>
      <dgm:spPr/>
      <dgm:t>
        <a:bodyPr/>
        <a:lstStyle/>
        <a:p>
          <a:endParaRPr lang="uk-UA"/>
        </a:p>
      </dgm:t>
    </dgm:pt>
    <dgm:pt modelId="{695FB953-C86F-4CD1-8111-B56C69BA8E1B}">
      <dgm:prSet phldrT="[Текст]"/>
      <dgm:spPr/>
      <dgm:t>
        <a:bodyPr/>
        <a:lstStyle/>
        <a:p>
          <a:r>
            <a:rPr lang="uk-UA" dirty="0" err="1">
              <a:latin typeface="Arial" pitchFamily="34" charset="0"/>
              <a:cs typeface="Arial" pitchFamily="34" charset="0"/>
            </a:rPr>
            <a:t>Адіпати</a:t>
          </a:r>
          <a:endParaRPr lang="uk-UA" dirty="0">
            <a:latin typeface="Arial" pitchFamily="34" charset="0"/>
            <a:cs typeface="Arial" pitchFamily="34" charset="0"/>
          </a:endParaRPr>
        </a:p>
      </dgm:t>
    </dgm:pt>
    <dgm:pt modelId="{3E03E949-10B7-4584-B6C4-9541F774C216}" type="parTrans" cxnId="{25AE9D8C-D150-4610-9994-ACCB947F26B8}">
      <dgm:prSet/>
      <dgm:spPr/>
      <dgm:t>
        <a:bodyPr/>
        <a:lstStyle/>
        <a:p>
          <a:endParaRPr lang="uk-UA"/>
        </a:p>
      </dgm:t>
    </dgm:pt>
    <dgm:pt modelId="{B9B7748E-9EAB-4924-99BA-C282FC2A3B86}" type="sibTrans" cxnId="{25AE9D8C-D150-4610-9994-ACCB947F26B8}">
      <dgm:prSet/>
      <dgm:spPr/>
      <dgm:t>
        <a:bodyPr/>
        <a:lstStyle/>
        <a:p>
          <a:endParaRPr lang="uk-UA"/>
        </a:p>
      </dgm:t>
    </dgm:pt>
    <dgm:pt modelId="{2F44090B-BC31-424E-BD59-8607C884F1AB}">
      <dgm:prSet phldrT="[Текст]"/>
      <dgm:spPr/>
      <dgm:t>
        <a:bodyPr/>
        <a:lstStyle/>
        <a:p>
          <a:r>
            <a:rPr lang="uk-UA" dirty="0" err="1">
              <a:latin typeface="Arial" pitchFamily="34" charset="0"/>
              <a:cs typeface="Arial" pitchFamily="34" charset="0"/>
            </a:rPr>
            <a:t>Азелати</a:t>
          </a:r>
          <a:endParaRPr lang="uk-UA" dirty="0">
            <a:latin typeface="Arial" pitchFamily="34" charset="0"/>
            <a:cs typeface="Arial" pitchFamily="34" charset="0"/>
          </a:endParaRPr>
        </a:p>
      </dgm:t>
    </dgm:pt>
    <dgm:pt modelId="{5600C100-45DE-4082-9A86-572E8A74336C}" type="parTrans" cxnId="{B48F4A63-64D3-475C-A3CE-A3AA565B2B61}">
      <dgm:prSet/>
      <dgm:spPr/>
      <dgm:t>
        <a:bodyPr/>
        <a:lstStyle/>
        <a:p>
          <a:endParaRPr lang="uk-UA"/>
        </a:p>
      </dgm:t>
    </dgm:pt>
    <dgm:pt modelId="{0FE27CBE-C78F-48BB-B544-EBA54F25FDEF}" type="sibTrans" cxnId="{B48F4A63-64D3-475C-A3CE-A3AA565B2B61}">
      <dgm:prSet/>
      <dgm:spPr/>
      <dgm:t>
        <a:bodyPr/>
        <a:lstStyle/>
        <a:p>
          <a:endParaRPr lang="uk-UA"/>
        </a:p>
      </dgm:t>
    </dgm:pt>
    <dgm:pt modelId="{97DA31A8-FEBA-4692-98C6-7BD57C4CF948}">
      <dgm:prSet/>
      <dgm:spPr/>
      <dgm:t>
        <a:bodyPr/>
        <a:lstStyle/>
        <a:p>
          <a:r>
            <a:rPr lang="uk-UA" dirty="0" err="1">
              <a:latin typeface="Arial" pitchFamily="34" charset="0"/>
              <a:cs typeface="Arial" pitchFamily="34" charset="0"/>
            </a:rPr>
            <a:t>Себакати</a:t>
          </a:r>
          <a:endParaRPr lang="uk-UA" dirty="0">
            <a:latin typeface="Arial" pitchFamily="34" charset="0"/>
            <a:cs typeface="Arial" pitchFamily="34" charset="0"/>
          </a:endParaRPr>
        </a:p>
      </dgm:t>
    </dgm:pt>
    <dgm:pt modelId="{ACA4FDA3-5173-4D70-9D59-C1B745BB16C4}" type="parTrans" cxnId="{B6D2ADB6-3E8F-417A-823C-FA502493B985}">
      <dgm:prSet/>
      <dgm:spPr/>
      <dgm:t>
        <a:bodyPr/>
        <a:lstStyle/>
        <a:p>
          <a:endParaRPr lang="uk-UA"/>
        </a:p>
      </dgm:t>
    </dgm:pt>
    <dgm:pt modelId="{83E4A817-3B0E-4313-8295-D1FD15DA1D80}" type="sibTrans" cxnId="{B6D2ADB6-3E8F-417A-823C-FA502493B985}">
      <dgm:prSet/>
      <dgm:spPr/>
      <dgm:t>
        <a:bodyPr/>
        <a:lstStyle/>
        <a:p>
          <a:endParaRPr lang="uk-UA"/>
        </a:p>
      </dgm:t>
    </dgm:pt>
    <dgm:pt modelId="{DB23203A-6FAB-462D-9D19-8B93FCD9B3BD}">
      <dgm:prSet phldrT="[Текст]"/>
      <dgm:spPr/>
      <dgm:t>
        <a:bodyPr/>
        <a:lstStyle/>
        <a:p>
          <a:r>
            <a:rPr lang="ru-RU" noProof="0" dirty="0" err="1">
              <a:latin typeface="Arial" pitchFamily="34" charset="0"/>
              <a:cs typeface="Arial" pitchFamily="34" charset="0"/>
            </a:rPr>
            <a:t>Фталатні</a:t>
          </a:r>
          <a:r>
            <a:rPr lang="ru-RU" noProof="0" dirty="0">
              <a:latin typeface="Arial" pitchFamily="34" charset="0"/>
              <a:cs typeface="Arial" pitchFamily="34" charset="0"/>
            </a:rPr>
            <a:t> </a:t>
          </a:r>
          <a:r>
            <a:rPr lang="ru-RU" noProof="0" dirty="0" err="1">
              <a:latin typeface="Arial" pitchFamily="34" charset="0"/>
              <a:cs typeface="Arial" pitchFamily="34" charset="0"/>
            </a:rPr>
            <a:t>складні</a:t>
          </a:r>
          <a:r>
            <a:rPr lang="ru-RU" noProof="0" dirty="0">
              <a:latin typeface="Arial" pitchFamily="34" charset="0"/>
              <a:cs typeface="Arial" pitchFamily="34" charset="0"/>
            </a:rPr>
            <a:t> </a:t>
          </a:r>
          <a:r>
            <a:rPr lang="ru-RU" noProof="0" dirty="0" err="1">
              <a:latin typeface="Arial" pitchFamily="34" charset="0"/>
              <a:cs typeface="Arial" pitchFamily="34" charset="0"/>
            </a:rPr>
            <a:t>ефіри</a:t>
          </a:r>
          <a:endParaRPr lang="ru-RU" noProof="0" dirty="0">
            <a:latin typeface="Arial" pitchFamily="34" charset="0"/>
            <a:cs typeface="Arial" pitchFamily="34" charset="0"/>
          </a:endParaRPr>
        </a:p>
      </dgm:t>
    </dgm:pt>
    <dgm:pt modelId="{5A577462-4EF0-4E5B-88A9-F9C3942751EF}" type="sibTrans" cxnId="{B32BDFEF-578A-4677-A1B0-5E957DF63DB4}">
      <dgm:prSet/>
      <dgm:spPr/>
      <dgm:t>
        <a:bodyPr/>
        <a:lstStyle/>
        <a:p>
          <a:endParaRPr lang="uk-UA"/>
        </a:p>
      </dgm:t>
    </dgm:pt>
    <dgm:pt modelId="{5F5E6B92-D93D-473F-B67B-D87DF6478592}" type="parTrans" cxnId="{B32BDFEF-578A-4677-A1B0-5E957DF63DB4}">
      <dgm:prSet/>
      <dgm:spPr/>
      <dgm:t>
        <a:bodyPr/>
        <a:lstStyle/>
        <a:p>
          <a:endParaRPr lang="uk-UA"/>
        </a:p>
      </dgm:t>
    </dgm:pt>
    <dgm:pt modelId="{DFC31441-1586-4B09-839F-265A129D2652}" type="pres">
      <dgm:prSet presAssocID="{C8EB2A5A-80ED-4B3D-8E31-949DC3EB3602}" presName="layout" presStyleCnt="0">
        <dgm:presLayoutVars>
          <dgm:chMax/>
          <dgm:chPref/>
          <dgm:dir/>
          <dgm:resizeHandles/>
        </dgm:presLayoutVars>
      </dgm:prSet>
      <dgm:spPr/>
    </dgm:pt>
    <dgm:pt modelId="{4DD3A028-A210-4149-8E40-DF0A1964963B}" type="pres">
      <dgm:prSet presAssocID="{DB23203A-6FAB-462D-9D19-8B93FCD9B3BD}" presName="root" presStyleCnt="0">
        <dgm:presLayoutVars>
          <dgm:chMax/>
          <dgm:chPref/>
        </dgm:presLayoutVars>
      </dgm:prSet>
      <dgm:spPr/>
    </dgm:pt>
    <dgm:pt modelId="{B7FC1967-75C6-4347-AF8A-2B9FC7810206}" type="pres">
      <dgm:prSet presAssocID="{DB23203A-6FAB-462D-9D19-8B93FCD9B3BD}" presName="rootComposite" presStyleCnt="0">
        <dgm:presLayoutVars/>
      </dgm:prSet>
      <dgm:spPr/>
    </dgm:pt>
    <dgm:pt modelId="{551EB081-9C38-4219-8F6D-13F3A41062AE}" type="pres">
      <dgm:prSet presAssocID="{DB23203A-6FAB-462D-9D19-8B93FCD9B3BD}" presName="ParentAccent" presStyleLbl="alignNode1" presStyleIdx="0" presStyleCnt="2"/>
      <dgm:spPr/>
    </dgm:pt>
    <dgm:pt modelId="{05DFB2A2-3700-44A7-8F63-68070596CDCB}" type="pres">
      <dgm:prSet presAssocID="{DB23203A-6FAB-462D-9D19-8B93FCD9B3BD}" presName="ParentSmallAccent" presStyleLbl="fgAcc1" presStyleIdx="0" presStyleCnt="2"/>
      <dgm:spPr/>
    </dgm:pt>
    <dgm:pt modelId="{8CE6BFC5-7B69-463C-BF1A-98D18C7DB859}" type="pres">
      <dgm:prSet presAssocID="{DB23203A-6FAB-462D-9D19-8B93FCD9B3BD}" presName="Parent" presStyleLbl="revTx" presStyleIdx="0" presStyleCnt="9">
        <dgm:presLayoutVars>
          <dgm:chMax/>
          <dgm:chPref val="4"/>
          <dgm:bulletEnabled val="1"/>
        </dgm:presLayoutVars>
      </dgm:prSet>
      <dgm:spPr/>
    </dgm:pt>
    <dgm:pt modelId="{05A9E37A-CA5A-463F-BEEA-C558CAC14B04}" type="pres">
      <dgm:prSet presAssocID="{DB23203A-6FAB-462D-9D19-8B93FCD9B3BD}" presName="childShape" presStyleCnt="0">
        <dgm:presLayoutVars>
          <dgm:chMax val="0"/>
          <dgm:chPref val="0"/>
        </dgm:presLayoutVars>
      </dgm:prSet>
      <dgm:spPr/>
    </dgm:pt>
    <dgm:pt modelId="{D7E82B1D-9FE6-463E-9C66-0A309102F5FE}" type="pres">
      <dgm:prSet presAssocID="{3CEEDFD5-0B11-467D-ABE4-6B5350138EC7}" presName="childComposite" presStyleCnt="0">
        <dgm:presLayoutVars>
          <dgm:chMax val="0"/>
          <dgm:chPref val="0"/>
        </dgm:presLayoutVars>
      </dgm:prSet>
      <dgm:spPr/>
    </dgm:pt>
    <dgm:pt modelId="{9532E8CB-52D6-486B-AA40-4A8BDCAABD5D}" type="pres">
      <dgm:prSet presAssocID="{3CEEDFD5-0B11-467D-ABE4-6B5350138EC7}" presName="ChildAccent" presStyleLbl="solidFgAcc1" presStyleIdx="0" presStyleCnt="7"/>
      <dgm:spPr/>
    </dgm:pt>
    <dgm:pt modelId="{1FB30206-C57B-46E6-8688-3E4D0E624FBA}" type="pres">
      <dgm:prSet presAssocID="{3CEEDFD5-0B11-467D-ABE4-6B5350138EC7}" presName="Child" presStyleLbl="revTx" presStyleIdx="1" presStyleCnt="9">
        <dgm:presLayoutVars>
          <dgm:chMax val="0"/>
          <dgm:chPref val="0"/>
          <dgm:bulletEnabled val="1"/>
        </dgm:presLayoutVars>
      </dgm:prSet>
      <dgm:spPr/>
    </dgm:pt>
    <dgm:pt modelId="{97D7C80E-425D-4738-8CD3-61B27FD6ED7D}" type="pres">
      <dgm:prSet presAssocID="{EAD3B182-3549-475E-BF70-53DEA61F9934}" presName="childComposite" presStyleCnt="0">
        <dgm:presLayoutVars>
          <dgm:chMax val="0"/>
          <dgm:chPref val="0"/>
        </dgm:presLayoutVars>
      </dgm:prSet>
      <dgm:spPr/>
    </dgm:pt>
    <dgm:pt modelId="{BBEC43E3-FFD2-4C25-B23A-AAD3D44EB6FA}" type="pres">
      <dgm:prSet presAssocID="{EAD3B182-3549-475E-BF70-53DEA61F9934}" presName="ChildAccent" presStyleLbl="solidFgAcc1" presStyleIdx="1" presStyleCnt="7"/>
      <dgm:spPr/>
    </dgm:pt>
    <dgm:pt modelId="{2B9BDCFD-E8FC-4935-8DF4-69AC2903C95A}" type="pres">
      <dgm:prSet presAssocID="{EAD3B182-3549-475E-BF70-53DEA61F9934}" presName="Child" presStyleLbl="revTx" presStyleIdx="2" presStyleCnt="9">
        <dgm:presLayoutVars>
          <dgm:chMax val="0"/>
          <dgm:chPref val="0"/>
          <dgm:bulletEnabled val="1"/>
        </dgm:presLayoutVars>
      </dgm:prSet>
      <dgm:spPr/>
    </dgm:pt>
    <dgm:pt modelId="{0EA41E4A-8DB3-43FA-A631-397C212BAB8D}" type="pres">
      <dgm:prSet presAssocID="{8B7C0BA0-DAA1-466C-8F35-D546611D1C74}" presName="childComposite" presStyleCnt="0">
        <dgm:presLayoutVars>
          <dgm:chMax val="0"/>
          <dgm:chPref val="0"/>
        </dgm:presLayoutVars>
      </dgm:prSet>
      <dgm:spPr/>
    </dgm:pt>
    <dgm:pt modelId="{7EB363F2-8326-4AD9-BDB6-641FA0E3FAFF}" type="pres">
      <dgm:prSet presAssocID="{8B7C0BA0-DAA1-466C-8F35-D546611D1C74}" presName="ChildAccent" presStyleLbl="solidFgAcc1" presStyleIdx="2" presStyleCnt="7"/>
      <dgm:spPr/>
    </dgm:pt>
    <dgm:pt modelId="{EDC604A8-202F-4405-949E-3F8D683573EE}" type="pres">
      <dgm:prSet presAssocID="{8B7C0BA0-DAA1-466C-8F35-D546611D1C74}" presName="Child" presStyleLbl="revTx" presStyleIdx="3" presStyleCnt="9">
        <dgm:presLayoutVars>
          <dgm:chMax val="0"/>
          <dgm:chPref val="0"/>
          <dgm:bulletEnabled val="1"/>
        </dgm:presLayoutVars>
      </dgm:prSet>
      <dgm:spPr/>
    </dgm:pt>
    <dgm:pt modelId="{6FDF87D1-A9DD-45D2-A8C9-35A66B8FDE92}" type="pres">
      <dgm:prSet presAssocID="{FA091491-B48F-4013-9A06-9B058E546F7F}" presName="root" presStyleCnt="0">
        <dgm:presLayoutVars>
          <dgm:chMax/>
          <dgm:chPref/>
        </dgm:presLayoutVars>
      </dgm:prSet>
      <dgm:spPr/>
    </dgm:pt>
    <dgm:pt modelId="{9503D5FA-E65D-4C54-B7C8-ED1E6204457B}" type="pres">
      <dgm:prSet presAssocID="{FA091491-B48F-4013-9A06-9B058E546F7F}" presName="rootComposite" presStyleCnt="0">
        <dgm:presLayoutVars/>
      </dgm:prSet>
      <dgm:spPr/>
    </dgm:pt>
    <dgm:pt modelId="{B7BDCBCC-40F7-4905-AF05-F9E9D351195D}" type="pres">
      <dgm:prSet presAssocID="{FA091491-B48F-4013-9A06-9B058E546F7F}" presName="ParentAccent" presStyleLbl="alignNode1" presStyleIdx="1" presStyleCnt="2"/>
      <dgm:spPr/>
    </dgm:pt>
    <dgm:pt modelId="{D931FD66-A255-4BCC-9591-4EBC8056EAFA}" type="pres">
      <dgm:prSet presAssocID="{FA091491-B48F-4013-9A06-9B058E546F7F}" presName="ParentSmallAccent" presStyleLbl="fgAcc1" presStyleIdx="1" presStyleCnt="2"/>
      <dgm:spPr/>
    </dgm:pt>
    <dgm:pt modelId="{1B5BA68D-D8BD-4323-A340-7F32DA314AEA}" type="pres">
      <dgm:prSet presAssocID="{FA091491-B48F-4013-9A06-9B058E546F7F}" presName="Parent" presStyleLbl="revTx" presStyleIdx="4" presStyleCnt="9">
        <dgm:presLayoutVars>
          <dgm:chMax/>
          <dgm:chPref val="4"/>
          <dgm:bulletEnabled val="1"/>
        </dgm:presLayoutVars>
      </dgm:prSet>
      <dgm:spPr/>
    </dgm:pt>
    <dgm:pt modelId="{07CA61CF-0F74-408E-B57D-782FE2618161}" type="pres">
      <dgm:prSet presAssocID="{FA091491-B48F-4013-9A06-9B058E546F7F}" presName="childShape" presStyleCnt="0">
        <dgm:presLayoutVars>
          <dgm:chMax val="0"/>
          <dgm:chPref val="0"/>
        </dgm:presLayoutVars>
      </dgm:prSet>
      <dgm:spPr/>
    </dgm:pt>
    <dgm:pt modelId="{CC355A43-3620-4320-A310-FCABE03BB0E2}" type="pres">
      <dgm:prSet presAssocID="{9F8155CF-8110-4770-A19A-976BF3D3666A}" presName="childComposite" presStyleCnt="0">
        <dgm:presLayoutVars>
          <dgm:chMax val="0"/>
          <dgm:chPref val="0"/>
        </dgm:presLayoutVars>
      </dgm:prSet>
      <dgm:spPr/>
    </dgm:pt>
    <dgm:pt modelId="{4D40457D-00E7-4155-9810-5ED797D97B06}" type="pres">
      <dgm:prSet presAssocID="{9F8155CF-8110-4770-A19A-976BF3D3666A}" presName="ChildAccent" presStyleLbl="solidFgAcc1" presStyleIdx="3" presStyleCnt="7"/>
      <dgm:spPr/>
    </dgm:pt>
    <dgm:pt modelId="{B7F36308-C5BC-429A-BA5B-8A2C49D5036D}" type="pres">
      <dgm:prSet presAssocID="{9F8155CF-8110-4770-A19A-976BF3D3666A}" presName="Child" presStyleLbl="revTx" presStyleIdx="5" presStyleCnt="9">
        <dgm:presLayoutVars>
          <dgm:chMax val="0"/>
          <dgm:chPref val="0"/>
          <dgm:bulletEnabled val="1"/>
        </dgm:presLayoutVars>
      </dgm:prSet>
      <dgm:spPr/>
    </dgm:pt>
    <dgm:pt modelId="{81F336A8-62FA-41ED-9FCD-1E8003ACB5DB}" type="pres">
      <dgm:prSet presAssocID="{695FB953-C86F-4CD1-8111-B56C69BA8E1B}" presName="childComposite" presStyleCnt="0">
        <dgm:presLayoutVars>
          <dgm:chMax val="0"/>
          <dgm:chPref val="0"/>
        </dgm:presLayoutVars>
      </dgm:prSet>
      <dgm:spPr/>
    </dgm:pt>
    <dgm:pt modelId="{8519D9D1-78BB-45C5-B226-4C9C53828BF3}" type="pres">
      <dgm:prSet presAssocID="{695FB953-C86F-4CD1-8111-B56C69BA8E1B}" presName="ChildAccent" presStyleLbl="solidFgAcc1" presStyleIdx="4" presStyleCnt="7"/>
      <dgm:spPr/>
    </dgm:pt>
    <dgm:pt modelId="{C7292984-E1C5-4D2F-9503-12E323246109}" type="pres">
      <dgm:prSet presAssocID="{695FB953-C86F-4CD1-8111-B56C69BA8E1B}" presName="Child" presStyleLbl="revTx" presStyleIdx="6" presStyleCnt="9">
        <dgm:presLayoutVars>
          <dgm:chMax val="0"/>
          <dgm:chPref val="0"/>
          <dgm:bulletEnabled val="1"/>
        </dgm:presLayoutVars>
      </dgm:prSet>
      <dgm:spPr/>
    </dgm:pt>
    <dgm:pt modelId="{73C8D1BC-C1AE-4706-A2B5-53F568032112}" type="pres">
      <dgm:prSet presAssocID="{2F44090B-BC31-424E-BD59-8607C884F1AB}" presName="childComposite" presStyleCnt="0">
        <dgm:presLayoutVars>
          <dgm:chMax val="0"/>
          <dgm:chPref val="0"/>
        </dgm:presLayoutVars>
      </dgm:prSet>
      <dgm:spPr/>
    </dgm:pt>
    <dgm:pt modelId="{E11E00F7-22A0-4051-B084-C0B1C5866A21}" type="pres">
      <dgm:prSet presAssocID="{2F44090B-BC31-424E-BD59-8607C884F1AB}" presName="ChildAccent" presStyleLbl="solidFgAcc1" presStyleIdx="5" presStyleCnt="7"/>
      <dgm:spPr/>
    </dgm:pt>
    <dgm:pt modelId="{F9226F3C-3A91-4A9F-88BA-3AE1BB244B2F}" type="pres">
      <dgm:prSet presAssocID="{2F44090B-BC31-424E-BD59-8607C884F1AB}" presName="Child" presStyleLbl="revTx" presStyleIdx="7" presStyleCnt="9">
        <dgm:presLayoutVars>
          <dgm:chMax val="0"/>
          <dgm:chPref val="0"/>
          <dgm:bulletEnabled val="1"/>
        </dgm:presLayoutVars>
      </dgm:prSet>
      <dgm:spPr/>
    </dgm:pt>
    <dgm:pt modelId="{AD1FBC6A-9E26-4799-817B-8ABC7199857D}" type="pres">
      <dgm:prSet presAssocID="{97DA31A8-FEBA-4692-98C6-7BD57C4CF948}" presName="childComposite" presStyleCnt="0">
        <dgm:presLayoutVars>
          <dgm:chMax val="0"/>
          <dgm:chPref val="0"/>
        </dgm:presLayoutVars>
      </dgm:prSet>
      <dgm:spPr/>
    </dgm:pt>
    <dgm:pt modelId="{8838E5E8-CE08-4243-BF34-F130EDD13B9E}" type="pres">
      <dgm:prSet presAssocID="{97DA31A8-FEBA-4692-98C6-7BD57C4CF948}" presName="ChildAccent" presStyleLbl="solidFgAcc1" presStyleIdx="6" presStyleCnt="7"/>
      <dgm:spPr/>
    </dgm:pt>
    <dgm:pt modelId="{86C7EBBA-FAE5-42A0-8370-14B8024F81F8}" type="pres">
      <dgm:prSet presAssocID="{97DA31A8-FEBA-4692-98C6-7BD57C4CF948}" presName="Child" presStyleLbl="revTx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A2B9470B-00FE-409E-AD46-FF94BEA92ECB}" srcId="{FA091491-B48F-4013-9A06-9B058E546F7F}" destId="{9F8155CF-8110-4770-A19A-976BF3D3666A}" srcOrd="0" destOrd="0" parTransId="{648E7CEC-967F-4B3B-9926-DC0BE5A89E80}" sibTransId="{E79A0147-9BF5-4092-9EA1-EF19AFDFDB65}"/>
    <dgm:cxn modelId="{E3BB530E-7626-455B-AE79-C5184E7A1172}" type="presOf" srcId="{3CEEDFD5-0B11-467D-ABE4-6B5350138EC7}" destId="{1FB30206-C57B-46E6-8688-3E4D0E624FBA}" srcOrd="0" destOrd="0" presId="urn:microsoft.com/office/officeart/2008/layout/SquareAccentList"/>
    <dgm:cxn modelId="{6745CC1F-0A81-4B39-9CE0-8CE4FCB98892}" type="presOf" srcId="{DB23203A-6FAB-462D-9D19-8B93FCD9B3BD}" destId="{8CE6BFC5-7B69-463C-BF1A-98D18C7DB859}" srcOrd="0" destOrd="0" presId="urn:microsoft.com/office/officeart/2008/layout/SquareAccentList"/>
    <dgm:cxn modelId="{0D74CC23-5381-40B8-A507-85DA7473E811}" type="presOf" srcId="{97DA31A8-FEBA-4692-98C6-7BD57C4CF948}" destId="{86C7EBBA-FAE5-42A0-8370-14B8024F81F8}" srcOrd="0" destOrd="0" presId="urn:microsoft.com/office/officeart/2008/layout/SquareAccentList"/>
    <dgm:cxn modelId="{A98DD13E-E342-4625-82BC-64F82DE9B890}" type="presOf" srcId="{EAD3B182-3549-475E-BF70-53DEA61F9934}" destId="{2B9BDCFD-E8FC-4935-8DF4-69AC2903C95A}" srcOrd="0" destOrd="0" presId="urn:microsoft.com/office/officeart/2008/layout/SquareAccentList"/>
    <dgm:cxn modelId="{3A091A41-3E76-4690-91C2-04F3C9175FD6}" srcId="{C8EB2A5A-80ED-4B3D-8E31-949DC3EB3602}" destId="{FA091491-B48F-4013-9A06-9B058E546F7F}" srcOrd="1" destOrd="0" parTransId="{C625AD05-A094-4AF1-8E04-916875FD0C05}" sibTransId="{DD39EAA8-0346-4686-9FE7-4A549C31B460}"/>
    <dgm:cxn modelId="{B48F4A63-64D3-475C-A3CE-A3AA565B2B61}" srcId="{FA091491-B48F-4013-9A06-9B058E546F7F}" destId="{2F44090B-BC31-424E-BD59-8607C884F1AB}" srcOrd="2" destOrd="0" parTransId="{5600C100-45DE-4082-9A86-572E8A74336C}" sibTransId="{0FE27CBE-C78F-48BB-B544-EBA54F25FDEF}"/>
    <dgm:cxn modelId="{59BF9B6E-5490-4300-A65A-27A2B816586A}" type="presOf" srcId="{8B7C0BA0-DAA1-466C-8F35-D546611D1C74}" destId="{EDC604A8-202F-4405-949E-3F8D683573EE}" srcOrd="0" destOrd="0" presId="urn:microsoft.com/office/officeart/2008/layout/SquareAccentList"/>
    <dgm:cxn modelId="{25AE9D8C-D150-4610-9994-ACCB947F26B8}" srcId="{FA091491-B48F-4013-9A06-9B058E546F7F}" destId="{695FB953-C86F-4CD1-8111-B56C69BA8E1B}" srcOrd="1" destOrd="0" parTransId="{3E03E949-10B7-4584-B6C4-9541F774C216}" sibTransId="{B9B7748E-9EAB-4924-99BA-C282FC2A3B86}"/>
    <dgm:cxn modelId="{0274AC8D-E2B1-4E15-B6A9-E8154ABF2CF4}" type="presOf" srcId="{9F8155CF-8110-4770-A19A-976BF3D3666A}" destId="{B7F36308-C5BC-429A-BA5B-8A2C49D5036D}" srcOrd="0" destOrd="0" presId="urn:microsoft.com/office/officeart/2008/layout/SquareAccentList"/>
    <dgm:cxn modelId="{DBFAF5A9-F0DC-4307-9D9B-21972CE7503F}" type="presOf" srcId="{695FB953-C86F-4CD1-8111-B56C69BA8E1B}" destId="{C7292984-E1C5-4D2F-9503-12E323246109}" srcOrd="0" destOrd="0" presId="urn:microsoft.com/office/officeart/2008/layout/SquareAccentList"/>
    <dgm:cxn modelId="{063324AA-F167-4D47-8398-A35D80F515E6}" type="presOf" srcId="{FA091491-B48F-4013-9A06-9B058E546F7F}" destId="{1B5BA68D-D8BD-4323-A340-7F32DA314AEA}" srcOrd="0" destOrd="0" presId="urn:microsoft.com/office/officeart/2008/layout/SquareAccentList"/>
    <dgm:cxn modelId="{7E8B7BAD-AEE1-4A2A-B21E-0D669DC996B2}" srcId="{DB23203A-6FAB-462D-9D19-8B93FCD9B3BD}" destId="{3CEEDFD5-0B11-467D-ABE4-6B5350138EC7}" srcOrd="0" destOrd="0" parTransId="{0241F2E3-C794-47B8-8DA3-9ACFA6BE0BAE}" sibTransId="{D1A24035-FEDF-4394-B2FD-D1B6EFC5A702}"/>
    <dgm:cxn modelId="{7553A0B6-14E9-4E2C-86EE-D0A60AD6EAA6}" type="presOf" srcId="{C8EB2A5A-80ED-4B3D-8E31-949DC3EB3602}" destId="{DFC31441-1586-4B09-839F-265A129D2652}" srcOrd="0" destOrd="0" presId="urn:microsoft.com/office/officeart/2008/layout/SquareAccentList"/>
    <dgm:cxn modelId="{B6D2ADB6-3E8F-417A-823C-FA502493B985}" srcId="{FA091491-B48F-4013-9A06-9B058E546F7F}" destId="{97DA31A8-FEBA-4692-98C6-7BD57C4CF948}" srcOrd="3" destOrd="0" parTransId="{ACA4FDA3-5173-4D70-9D59-C1B745BB16C4}" sibTransId="{83E4A817-3B0E-4313-8295-D1FD15DA1D80}"/>
    <dgm:cxn modelId="{D47491C1-31B2-420C-ABA6-5A21A4A48D8B}" srcId="{DB23203A-6FAB-462D-9D19-8B93FCD9B3BD}" destId="{8B7C0BA0-DAA1-466C-8F35-D546611D1C74}" srcOrd="2" destOrd="0" parTransId="{B8B5E83E-09C4-41D9-974C-AA8E900C5C3C}" sibTransId="{D2AA61C8-8A26-4FC6-9572-D6A89C60FB2C}"/>
    <dgm:cxn modelId="{8658F6DA-DF9C-4462-931D-8A5C523639D1}" type="presOf" srcId="{2F44090B-BC31-424E-BD59-8607C884F1AB}" destId="{F9226F3C-3A91-4A9F-88BA-3AE1BB244B2F}" srcOrd="0" destOrd="0" presId="urn:microsoft.com/office/officeart/2008/layout/SquareAccentList"/>
    <dgm:cxn modelId="{B32BDFEF-578A-4677-A1B0-5E957DF63DB4}" srcId="{C8EB2A5A-80ED-4B3D-8E31-949DC3EB3602}" destId="{DB23203A-6FAB-462D-9D19-8B93FCD9B3BD}" srcOrd="0" destOrd="0" parTransId="{5F5E6B92-D93D-473F-B67B-D87DF6478592}" sibTransId="{5A577462-4EF0-4E5B-88A9-F9C3942751EF}"/>
    <dgm:cxn modelId="{F68979FA-ABD1-4B81-8D57-7B9062EA9544}" srcId="{DB23203A-6FAB-462D-9D19-8B93FCD9B3BD}" destId="{EAD3B182-3549-475E-BF70-53DEA61F9934}" srcOrd="1" destOrd="0" parTransId="{E1DAC758-9E2D-4433-A185-9EA7A3BB066A}" sibTransId="{048BC57E-8680-490C-BA03-9328C0B93105}"/>
    <dgm:cxn modelId="{C250FDB3-8381-46C8-A055-270C27401DCF}" type="presParOf" srcId="{DFC31441-1586-4B09-839F-265A129D2652}" destId="{4DD3A028-A210-4149-8E40-DF0A1964963B}" srcOrd="0" destOrd="0" presId="urn:microsoft.com/office/officeart/2008/layout/SquareAccentList"/>
    <dgm:cxn modelId="{68FE994B-9CC7-442E-925E-B85E6BC1CB28}" type="presParOf" srcId="{4DD3A028-A210-4149-8E40-DF0A1964963B}" destId="{B7FC1967-75C6-4347-AF8A-2B9FC7810206}" srcOrd="0" destOrd="0" presId="urn:microsoft.com/office/officeart/2008/layout/SquareAccentList"/>
    <dgm:cxn modelId="{F8221612-7FE1-485B-88AF-CC771D89262D}" type="presParOf" srcId="{B7FC1967-75C6-4347-AF8A-2B9FC7810206}" destId="{551EB081-9C38-4219-8F6D-13F3A41062AE}" srcOrd="0" destOrd="0" presId="urn:microsoft.com/office/officeart/2008/layout/SquareAccentList"/>
    <dgm:cxn modelId="{6F294235-3D5B-4EB8-A3B5-E2F7EF87F43D}" type="presParOf" srcId="{B7FC1967-75C6-4347-AF8A-2B9FC7810206}" destId="{05DFB2A2-3700-44A7-8F63-68070596CDCB}" srcOrd="1" destOrd="0" presId="urn:microsoft.com/office/officeart/2008/layout/SquareAccentList"/>
    <dgm:cxn modelId="{32560EDF-0CC7-4AFF-8AF3-B8834EEA66AB}" type="presParOf" srcId="{B7FC1967-75C6-4347-AF8A-2B9FC7810206}" destId="{8CE6BFC5-7B69-463C-BF1A-98D18C7DB859}" srcOrd="2" destOrd="0" presId="urn:microsoft.com/office/officeart/2008/layout/SquareAccentList"/>
    <dgm:cxn modelId="{EE1F7182-B784-41D6-A382-EBE7C1E94A1D}" type="presParOf" srcId="{4DD3A028-A210-4149-8E40-DF0A1964963B}" destId="{05A9E37A-CA5A-463F-BEEA-C558CAC14B04}" srcOrd="1" destOrd="0" presId="urn:microsoft.com/office/officeart/2008/layout/SquareAccentList"/>
    <dgm:cxn modelId="{93821F8A-5C24-42F1-AB02-3DC481DB5365}" type="presParOf" srcId="{05A9E37A-CA5A-463F-BEEA-C558CAC14B04}" destId="{D7E82B1D-9FE6-463E-9C66-0A309102F5FE}" srcOrd="0" destOrd="0" presId="urn:microsoft.com/office/officeart/2008/layout/SquareAccentList"/>
    <dgm:cxn modelId="{BA10C10A-8085-4446-892F-8F609CF160C1}" type="presParOf" srcId="{D7E82B1D-9FE6-463E-9C66-0A309102F5FE}" destId="{9532E8CB-52D6-486B-AA40-4A8BDCAABD5D}" srcOrd="0" destOrd="0" presId="urn:microsoft.com/office/officeart/2008/layout/SquareAccentList"/>
    <dgm:cxn modelId="{40683395-CB2F-4697-80B6-692B8E820A8D}" type="presParOf" srcId="{D7E82B1D-9FE6-463E-9C66-0A309102F5FE}" destId="{1FB30206-C57B-46E6-8688-3E4D0E624FBA}" srcOrd="1" destOrd="0" presId="urn:microsoft.com/office/officeart/2008/layout/SquareAccentList"/>
    <dgm:cxn modelId="{01A01945-1FB7-41F9-B7B1-ED41A90DE1CE}" type="presParOf" srcId="{05A9E37A-CA5A-463F-BEEA-C558CAC14B04}" destId="{97D7C80E-425D-4738-8CD3-61B27FD6ED7D}" srcOrd="1" destOrd="0" presId="urn:microsoft.com/office/officeart/2008/layout/SquareAccentList"/>
    <dgm:cxn modelId="{97D7CCA5-E269-4640-8F3B-8D38A0D61300}" type="presParOf" srcId="{97D7C80E-425D-4738-8CD3-61B27FD6ED7D}" destId="{BBEC43E3-FFD2-4C25-B23A-AAD3D44EB6FA}" srcOrd="0" destOrd="0" presId="urn:microsoft.com/office/officeart/2008/layout/SquareAccentList"/>
    <dgm:cxn modelId="{BA676AC9-D41C-43E4-B41D-60776F798C71}" type="presParOf" srcId="{97D7C80E-425D-4738-8CD3-61B27FD6ED7D}" destId="{2B9BDCFD-E8FC-4935-8DF4-69AC2903C95A}" srcOrd="1" destOrd="0" presId="urn:microsoft.com/office/officeart/2008/layout/SquareAccentList"/>
    <dgm:cxn modelId="{930E8939-E614-4AEB-A802-B686F68398B6}" type="presParOf" srcId="{05A9E37A-CA5A-463F-BEEA-C558CAC14B04}" destId="{0EA41E4A-8DB3-43FA-A631-397C212BAB8D}" srcOrd="2" destOrd="0" presId="urn:microsoft.com/office/officeart/2008/layout/SquareAccentList"/>
    <dgm:cxn modelId="{18EBE066-5841-457B-8A9D-3D046C3018A6}" type="presParOf" srcId="{0EA41E4A-8DB3-43FA-A631-397C212BAB8D}" destId="{7EB363F2-8326-4AD9-BDB6-641FA0E3FAFF}" srcOrd="0" destOrd="0" presId="urn:microsoft.com/office/officeart/2008/layout/SquareAccentList"/>
    <dgm:cxn modelId="{C7477920-2CCD-44A3-AEE2-2C1B38C0FDE5}" type="presParOf" srcId="{0EA41E4A-8DB3-43FA-A631-397C212BAB8D}" destId="{EDC604A8-202F-4405-949E-3F8D683573EE}" srcOrd="1" destOrd="0" presId="urn:microsoft.com/office/officeart/2008/layout/SquareAccentList"/>
    <dgm:cxn modelId="{89983F14-6C40-4D45-A989-337479635E2B}" type="presParOf" srcId="{DFC31441-1586-4B09-839F-265A129D2652}" destId="{6FDF87D1-A9DD-45D2-A8C9-35A66B8FDE92}" srcOrd="1" destOrd="0" presId="urn:microsoft.com/office/officeart/2008/layout/SquareAccentList"/>
    <dgm:cxn modelId="{FA53D69C-32E6-4ED3-BFA3-526048FDCDE5}" type="presParOf" srcId="{6FDF87D1-A9DD-45D2-A8C9-35A66B8FDE92}" destId="{9503D5FA-E65D-4C54-B7C8-ED1E6204457B}" srcOrd="0" destOrd="0" presId="urn:microsoft.com/office/officeart/2008/layout/SquareAccentList"/>
    <dgm:cxn modelId="{3C692360-7C5E-466A-906A-3F00D97F2308}" type="presParOf" srcId="{9503D5FA-E65D-4C54-B7C8-ED1E6204457B}" destId="{B7BDCBCC-40F7-4905-AF05-F9E9D351195D}" srcOrd="0" destOrd="0" presId="urn:microsoft.com/office/officeart/2008/layout/SquareAccentList"/>
    <dgm:cxn modelId="{4100EA3B-3D48-4179-B06D-96D09A6644D4}" type="presParOf" srcId="{9503D5FA-E65D-4C54-B7C8-ED1E6204457B}" destId="{D931FD66-A255-4BCC-9591-4EBC8056EAFA}" srcOrd="1" destOrd="0" presId="urn:microsoft.com/office/officeart/2008/layout/SquareAccentList"/>
    <dgm:cxn modelId="{55A6D6B6-9686-4524-9839-2A1E3FFB0B69}" type="presParOf" srcId="{9503D5FA-E65D-4C54-B7C8-ED1E6204457B}" destId="{1B5BA68D-D8BD-4323-A340-7F32DA314AEA}" srcOrd="2" destOrd="0" presId="urn:microsoft.com/office/officeart/2008/layout/SquareAccentList"/>
    <dgm:cxn modelId="{71519B28-EB6E-4DDB-BDA9-393919A16B4D}" type="presParOf" srcId="{6FDF87D1-A9DD-45D2-A8C9-35A66B8FDE92}" destId="{07CA61CF-0F74-408E-B57D-782FE2618161}" srcOrd="1" destOrd="0" presId="urn:microsoft.com/office/officeart/2008/layout/SquareAccentList"/>
    <dgm:cxn modelId="{9FF9F6D0-A9F7-4F2A-8226-64E9EA4C6786}" type="presParOf" srcId="{07CA61CF-0F74-408E-B57D-782FE2618161}" destId="{CC355A43-3620-4320-A310-FCABE03BB0E2}" srcOrd="0" destOrd="0" presId="urn:microsoft.com/office/officeart/2008/layout/SquareAccentList"/>
    <dgm:cxn modelId="{325DD853-B6DE-4649-80CD-62428B513CB1}" type="presParOf" srcId="{CC355A43-3620-4320-A310-FCABE03BB0E2}" destId="{4D40457D-00E7-4155-9810-5ED797D97B06}" srcOrd="0" destOrd="0" presId="urn:microsoft.com/office/officeart/2008/layout/SquareAccentList"/>
    <dgm:cxn modelId="{9582A7B3-C857-4F8F-BACB-E09763ADE1EB}" type="presParOf" srcId="{CC355A43-3620-4320-A310-FCABE03BB0E2}" destId="{B7F36308-C5BC-429A-BA5B-8A2C49D5036D}" srcOrd="1" destOrd="0" presId="urn:microsoft.com/office/officeart/2008/layout/SquareAccentList"/>
    <dgm:cxn modelId="{865A97BF-7571-4DA3-B347-B584A1877561}" type="presParOf" srcId="{07CA61CF-0F74-408E-B57D-782FE2618161}" destId="{81F336A8-62FA-41ED-9FCD-1E8003ACB5DB}" srcOrd="1" destOrd="0" presId="urn:microsoft.com/office/officeart/2008/layout/SquareAccentList"/>
    <dgm:cxn modelId="{C7854082-7418-4644-9C6D-72A3A7226610}" type="presParOf" srcId="{81F336A8-62FA-41ED-9FCD-1E8003ACB5DB}" destId="{8519D9D1-78BB-45C5-B226-4C9C53828BF3}" srcOrd="0" destOrd="0" presId="urn:microsoft.com/office/officeart/2008/layout/SquareAccentList"/>
    <dgm:cxn modelId="{73A409CE-5F6A-4AEA-A030-15DFAC75BC35}" type="presParOf" srcId="{81F336A8-62FA-41ED-9FCD-1E8003ACB5DB}" destId="{C7292984-E1C5-4D2F-9503-12E323246109}" srcOrd="1" destOrd="0" presId="urn:microsoft.com/office/officeart/2008/layout/SquareAccentList"/>
    <dgm:cxn modelId="{FCD1EDC6-53EA-4FB1-8C1C-784C330BD39A}" type="presParOf" srcId="{07CA61CF-0F74-408E-B57D-782FE2618161}" destId="{73C8D1BC-C1AE-4706-A2B5-53F568032112}" srcOrd="2" destOrd="0" presId="urn:microsoft.com/office/officeart/2008/layout/SquareAccentList"/>
    <dgm:cxn modelId="{2A0D689B-6FE3-4090-8BB7-6FF126638D51}" type="presParOf" srcId="{73C8D1BC-C1AE-4706-A2B5-53F568032112}" destId="{E11E00F7-22A0-4051-B084-C0B1C5866A21}" srcOrd="0" destOrd="0" presId="urn:microsoft.com/office/officeart/2008/layout/SquareAccentList"/>
    <dgm:cxn modelId="{190C68AC-C430-461F-81F6-C7FCA0AE30AA}" type="presParOf" srcId="{73C8D1BC-C1AE-4706-A2B5-53F568032112}" destId="{F9226F3C-3A91-4A9F-88BA-3AE1BB244B2F}" srcOrd="1" destOrd="0" presId="urn:microsoft.com/office/officeart/2008/layout/SquareAccentList"/>
    <dgm:cxn modelId="{B1F2A040-FB68-4526-8EB2-592B1DE1FACF}" type="presParOf" srcId="{07CA61CF-0F74-408E-B57D-782FE2618161}" destId="{AD1FBC6A-9E26-4799-817B-8ABC7199857D}" srcOrd="3" destOrd="0" presId="urn:microsoft.com/office/officeart/2008/layout/SquareAccentList"/>
    <dgm:cxn modelId="{5128BC14-25E2-4728-91DB-6EDA8510ED39}" type="presParOf" srcId="{AD1FBC6A-9E26-4799-817B-8ABC7199857D}" destId="{8838E5E8-CE08-4243-BF34-F130EDD13B9E}" srcOrd="0" destOrd="0" presId="urn:microsoft.com/office/officeart/2008/layout/SquareAccentList"/>
    <dgm:cxn modelId="{87279993-1437-45A5-92AF-E8281CB5AAB0}" type="presParOf" srcId="{AD1FBC6A-9E26-4799-817B-8ABC7199857D}" destId="{86C7EBBA-FAE5-42A0-8370-14B8024F81F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850B79-C91A-4FBB-85F6-D43DD47108AB}" type="doc">
      <dgm:prSet loTypeId="urn:microsoft.com/office/officeart/2008/layout/SquareAccent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18C8183A-D968-4A5E-9815-0281F4836E48}">
      <dgm:prSet phldrT="[Текст]" custT="1"/>
      <dgm:spPr/>
      <dgm:t>
        <a:bodyPr/>
        <a:lstStyle/>
        <a:p>
          <a:r>
            <a:rPr lang="ru-RU" sz="1800" noProof="0" dirty="0" err="1">
              <a:latin typeface="Arial" pitchFamily="34" charset="0"/>
              <a:cs typeface="Arial" pitchFamily="34" charset="0"/>
            </a:rPr>
            <a:t>Переваги</a:t>
          </a:r>
          <a:endParaRPr lang="ru-RU" sz="1800" noProof="0" dirty="0">
            <a:latin typeface="Arial" pitchFamily="34" charset="0"/>
            <a:cs typeface="Arial" pitchFamily="34" charset="0"/>
          </a:endParaRPr>
        </a:p>
      </dgm:t>
    </dgm:pt>
    <dgm:pt modelId="{64D9B668-1A1A-41FF-8FDA-E4EF749D70C8}" type="parTrans" cxnId="{554F7C58-7A08-449F-BC37-07FF8A8AE857}">
      <dgm:prSet/>
      <dgm:spPr/>
      <dgm:t>
        <a:bodyPr/>
        <a:lstStyle/>
        <a:p>
          <a:endParaRPr lang="uk-UA"/>
        </a:p>
      </dgm:t>
    </dgm:pt>
    <dgm:pt modelId="{34EEE7FC-D397-4D05-8E34-98E31FF1DF58}" type="sibTrans" cxnId="{554F7C58-7A08-449F-BC37-07FF8A8AE857}">
      <dgm:prSet/>
      <dgm:spPr/>
      <dgm:t>
        <a:bodyPr/>
        <a:lstStyle/>
        <a:p>
          <a:endParaRPr lang="uk-UA"/>
        </a:p>
      </dgm:t>
    </dgm:pt>
    <dgm:pt modelId="{1043E5FD-4629-4F6D-A36C-20955D6EEB52}">
      <dgm:prSet phldrT="[Текст]" custT="1"/>
      <dgm:spPr/>
      <dgm:t>
        <a:bodyPr/>
        <a:lstStyle/>
        <a:p>
          <a:r>
            <a:rPr lang="ru-RU" sz="1100" dirty="0" err="1">
              <a:latin typeface="Arial" pitchFamily="34" charset="0"/>
              <a:cs typeface="Arial" pitchFamily="34" charset="0"/>
            </a:rPr>
            <a:t>Стійкі</a:t>
          </a:r>
          <a:r>
            <a:rPr lang="ru-RU" sz="1100" dirty="0">
              <a:latin typeface="Arial" pitchFamily="34" charset="0"/>
              <a:cs typeface="Arial" pitchFamily="34" charset="0"/>
            </a:rPr>
            <a:t> до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випаровування</a:t>
          </a:r>
          <a:r>
            <a:rPr lang="ru-RU" sz="1100" dirty="0">
              <a:latin typeface="Arial" pitchFamily="34" charset="0"/>
              <a:cs typeface="Arial" pitchFamily="34" charset="0"/>
            </a:rPr>
            <a:t> і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міграції</a:t>
          </a:r>
          <a:endParaRPr lang="uk-UA" sz="1100" dirty="0">
            <a:latin typeface="Arial" pitchFamily="34" charset="0"/>
            <a:cs typeface="Arial" pitchFamily="34" charset="0"/>
          </a:endParaRPr>
        </a:p>
      </dgm:t>
    </dgm:pt>
    <dgm:pt modelId="{B478E426-26FB-4B00-A7BA-6816C39ADC27}" type="parTrans" cxnId="{64414000-14A1-4DBA-A796-713BB9974AC9}">
      <dgm:prSet/>
      <dgm:spPr/>
      <dgm:t>
        <a:bodyPr/>
        <a:lstStyle/>
        <a:p>
          <a:endParaRPr lang="uk-UA"/>
        </a:p>
      </dgm:t>
    </dgm:pt>
    <dgm:pt modelId="{D9262AEA-FAE9-421A-B6FA-08418720D8C8}" type="sibTrans" cxnId="{64414000-14A1-4DBA-A796-713BB9974AC9}">
      <dgm:prSet/>
      <dgm:spPr/>
      <dgm:t>
        <a:bodyPr/>
        <a:lstStyle/>
        <a:p>
          <a:endParaRPr lang="uk-UA"/>
        </a:p>
      </dgm:t>
    </dgm:pt>
    <dgm:pt modelId="{47D526AD-52CF-4F2F-A623-9449019F39C6}">
      <dgm:prSet phldrT="[Текст]" custT="1"/>
      <dgm:spPr/>
      <dgm:t>
        <a:bodyPr/>
        <a:lstStyle/>
        <a:p>
          <a:r>
            <a:rPr lang="ru-RU" sz="1100" dirty="0" err="1">
              <a:latin typeface="Arial" pitchFamily="34" charset="0"/>
              <a:cs typeface="Arial" pitchFamily="34" charset="0"/>
            </a:rPr>
            <a:t>Забезпечують</a:t>
          </a:r>
          <a:r>
            <a:rPr lang="ru-RU" sz="1100" dirty="0">
              <a:latin typeface="Arial" pitchFamily="34" charset="0"/>
              <a:cs typeface="Arial" pitchFamily="34" charset="0"/>
            </a:rPr>
            <a:t>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довговічність</a:t>
          </a:r>
          <a:r>
            <a:rPr lang="ru-RU" sz="1100" dirty="0">
              <a:latin typeface="Arial" pitchFamily="34" charset="0"/>
              <a:cs typeface="Arial" pitchFamily="34" charset="0"/>
            </a:rPr>
            <a:t>,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гнучкість</a:t>
          </a:r>
          <a:r>
            <a:rPr lang="ru-RU" sz="1100" dirty="0">
              <a:latin typeface="Arial" pitchFamily="34" charset="0"/>
              <a:cs typeface="Arial" pitchFamily="34" charset="0"/>
            </a:rPr>
            <a:t>,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здатність</a:t>
          </a:r>
          <a:r>
            <a:rPr lang="ru-RU" sz="1100" dirty="0">
              <a:latin typeface="Arial" pitchFamily="34" charset="0"/>
              <a:cs typeface="Arial" pitchFamily="34" charset="0"/>
            </a:rPr>
            <a:t>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витримувати</a:t>
          </a:r>
          <a:r>
            <a:rPr lang="ru-RU" sz="1100" dirty="0">
              <a:latin typeface="Arial" pitchFamily="34" charset="0"/>
              <a:cs typeface="Arial" pitchFamily="34" charset="0"/>
            </a:rPr>
            <a:t>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високі</a:t>
          </a:r>
          <a:r>
            <a:rPr lang="ru-RU" sz="1100" dirty="0">
              <a:latin typeface="Arial" pitchFamily="34" charset="0"/>
              <a:cs typeface="Arial" pitchFamily="34" charset="0"/>
            </a:rPr>
            <a:t> </a:t>
          </a:r>
          <a:r>
            <a:rPr lang="ru-RU" sz="1100" dirty="0" err="1">
              <a:latin typeface="Arial" pitchFamily="34" charset="0"/>
              <a:cs typeface="Arial" pitchFamily="34" charset="0"/>
            </a:rPr>
            <a:t>температури</a:t>
          </a:r>
          <a:endParaRPr lang="uk-UA" sz="1100" dirty="0">
            <a:latin typeface="Arial" pitchFamily="34" charset="0"/>
            <a:cs typeface="Arial" pitchFamily="34" charset="0"/>
          </a:endParaRPr>
        </a:p>
      </dgm:t>
    </dgm:pt>
    <dgm:pt modelId="{BCCA5AFC-6896-437A-9F0F-C273E5D09660}" type="parTrans" cxnId="{3481B198-24C4-480E-9B9E-B4A1957E2FD2}">
      <dgm:prSet/>
      <dgm:spPr/>
      <dgm:t>
        <a:bodyPr/>
        <a:lstStyle/>
        <a:p>
          <a:endParaRPr lang="uk-UA"/>
        </a:p>
      </dgm:t>
    </dgm:pt>
    <dgm:pt modelId="{DFBDBFA9-A472-4D60-A51F-4B6496C23C6C}" type="sibTrans" cxnId="{3481B198-24C4-480E-9B9E-B4A1957E2FD2}">
      <dgm:prSet/>
      <dgm:spPr/>
      <dgm:t>
        <a:bodyPr/>
        <a:lstStyle/>
        <a:p>
          <a:endParaRPr lang="uk-UA"/>
        </a:p>
      </dgm:t>
    </dgm:pt>
    <dgm:pt modelId="{14C2A767-0E15-4471-82E8-A943B9942E23}">
      <dgm:prSet phldrT="[Текст]" custT="1"/>
      <dgm:spPr/>
      <dgm:t>
        <a:bodyPr/>
        <a:lstStyle/>
        <a:p>
          <a:r>
            <a:rPr lang="ru-RU" sz="1100" dirty="0">
              <a:latin typeface="Arial" pitchFamily="34" charset="0"/>
              <a:cs typeface="Arial" pitchFamily="34" charset="0"/>
            </a:rPr>
            <a:t>Фталати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економічні</a:t>
          </a:r>
          <a:r>
            <a:rPr lang="ru-RU" sz="1100" dirty="0">
              <a:latin typeface="Arial" pitchFamily="34" charset="0"/>
              <a:cs typeface="Arial" pitchFamily="34" charset="0"/>
            </a:rPr>
            <a:t>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порівняно</a:t>
          </a:r>
          <a:r>
            <a:rPr lang="ru-RU" sz="1100" dirty="0">
              <a:latin typeface="Arial" pitchFamily="34" charset="0"/>
              <a:cs typeface="Arial" pitchFamily="34" charset="0"/>
            </a:rPr>
            <a:t> з </a:t>
          </a:r>
          <a:r>
            <a:rPr lang="ru-RU" sz="1100" dirty="0" err="1">
              <a:latin typeface="Arial" pitchFamily="34" charset="0"/>
              <a:cs typeface="Arial" pitchFamily="34" charset="0"/>
            </a:rPr>
            <a:t>іншими</a:t>
          </a:r>
          <a:r>
            <a:rPr lang="ru-RU" sz="1100" dirty="0">
              <a:latin typeface="Arial" pitchFamily="34" charset="0"/>
              <a:cs typeface="Arial" pitchFamily="34" charset="0"/>
            </a:rPr>
            <a:t> </a:t>
          </a:r>
          <a:r>
            <a:rPr lang="ru-RU" sz="1100" dirty="0" err="1">
              <a:latin typeface="Arial" pitchFamily="34" charset="0"/>
              <a:cs typeface="Arial" pitchFamily="34" charset="0"/>
            </a:rPr>
            <a:t>пластифікаторами</a:t>
          </a:r>
          <a:endParaRPr lang="uk-UA" sz="1100" dirty="0">
            <a:latin typeface="Arial" pitchFamily="34" charset="0"/>
            <a:cs typeface="Arial" pitchFamily="34" charset="0"/>
          </a:endParaRPr>
        </a:p>
      </dgm:t>
    </dgm:pt>
    <dgm:pt modelId="{63922282-33A7-4138-B478-F9510C1A6B36}" type="parTrans" cxnId="{25E766ED-3106-4136-B5A4-2F508655C403}">
      <dgm:prSet/>
      <dgm:spPr/>
      <dgm:t>
        <a:bodyPr/>
        <a:lstStyle/>
        <a:p>
          <a:endParaRPr lang="uk-UA"/>
        </a:p>
      </dgm:t>
    </dgm:pt>
    <dgm:pt modelId="{970A1357-B9DB-4AED-A3AF-D07930A25C38}" type="sibTrans" cxnId="{25E766ED-3106-4136-B5A4-2F508655C403}">
      <dgm:prSet/>
      <dgm:spPr/>
      <dgm:t>
        <a:bodyPr/>
        <a:lstStyle/>
        <a:p>
          <a:endParaRPr lang="uk-UA"/>
        </a:p>
      </dgm:t>
    </dgm:pt>
    <dgm:pt modelId="{8AEDDEFE-66A8-4B7D-BC8A-35A5AB356E1F}">
      <dgm:prSet phldrT="[Текст]" custT="1"/>
      <dgm:spPr/>
      <dgm:t>
        <a:bodyPr/>
        <a:lstStyle/>
        <a:p>
          <a:r>
            <a:rPr lang="uk-UA" sz="1800" dirty="0">
              <a:latin typeface="Arial" pitchFamily="34" charset="0"/>
              <a:cs typeface="Arial" pitchFamily="34" charset="0"/>
            </a:rPr>
            <a:t>Обмеження </a:t>
          </a:r>
        </a:p>
      </dgm:t>
    </dgm:pt>
    <dgm:pt modelId="{17F7E0CB-23BB-43C4-98B2-9FC1F551F459}" type="parTrans" cxnId="{A8F5E287-EDC2-43F6-BA60-D3FC306C6E29}">
      <dgm:prSet/>
      <dgm:spPr/>
      <dgm:t>
        <a:bodyPr/>
        <a:lstStyle/>
        <a:p>
          <a:endParaRPr lang="uk-UA"/>
        </a:p>
      </dgm:t>
    </dgm:pt>
    <dgm:pt modelId="{C493BF68-D279-44E0-ACDD-3775C8D2937A}" type="sibTrans" cxnId="{A8F5E287-EDC2-43F6-BA60-D3FC306C6E29}">
      <dgm:prSet/>
      <dgm:spPr/>
      <dgm:t>
        <a:bodyPr/>
        <a:lstStyle/>
        <a:p>
          <a:endParaRPr lang="uk-UA"/>
        </a:p>
      </dgm:t>
    </dgm:pt>
    <dgm:pt modelId="{8ED57C08-B325-40DF-AFC1-8C7973ABD3E8}">
      <dgm:prSet phldrT="[Текст]" custT="1"/>
      <dgm:spPr/>
      <dgm:t>
        <a:bodyPr/>
        <a:lstStyle/>
        <a:p>
          <a:r>
            <a:rPr lang="ru-RU" sz="1050" dirty="0">
              <a:latin typeface="Arial" pitchFamily="34" charset="0"/>
              <a:cs typeface="Arial" pitchFamily="34" charset="0"/>
            </a:rPr>
            <a:t>Фталати не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зв'язуються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хімічно</a:t>
          </a:r>
          <a:r>
            <a:rPr lang="ru-RU" sz="1050" dirty="0">
              <a:latin typeface="Arial" pitchFamily="34" charset="0"/>
              <a:cs typeface="Arial" pitchFamily="34" charset="0"/>
            </a:rPr>
            <a:t> і не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вимиваються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із</a:t>
          </a:r>
          <a:r>
            <a:rPr lang="ru-RU" sz="1050" dirty="0">
              <a:latin typeface="Arial" pitchFamily="34" charset="0"/>
              <a:cs typeface="Arial" pitchFamily="34" charset="0"/>
            </a:rPr>
            <a:t> пластику</a:t>
          </a:r>
          <a:endParaRPr lang="uk-UA" sz="1050" dirty="0">
            <a:latin typeface="Arial" pitchFamily="34" charset="0"/>
            <a:cs typeface="Arial" pitchFamily="34" charset="0"/>
          </a:endParaRPr>
        </a:p>
      </dgm:t>
    </dgm:pt>
    <dgm:pt modelId="{D6477383-E156-4387-B2DB-92685E88C5C3}" type="parTrans" cxnId="{5D094396-08BD-4A21-A2E4-32B00BF6AB7B}">
      <dgm:prSet/>
      <dgm:spPr/>
      <dgm:t>
        <a:bodyPr/>
        <a:lstStyle/>
        <a:p>
          <a:endParaRPr lang="uk-UA"/>
        </a:p>
      </dgm:t>
    </dgm:pt>
    <dgm:pt modelId="{1E18C938-4642-48D7-BEB9-2991AFDDAA2B}" type="sibTrans" cxnId="{5D094396-08BD-4A21-A2E4-32B00BF6AB7B}">
      <dgm:prSet/>
      <dgm:spPr/>
      <dgm:t>
        <a:bodyPr/>
        <a:lstStyle/>
        <a:p>
          <a:endParaRPr lang="uk-UA"/>
        </a:p>
      </dgm:t>
    </dgm:pt>
    <dgm:pt modelId="{8BBC82AF-199B-4F95-B953-B29172AEB821}">
      <dgm:prSet phldrT="[Текст]" custT="1"/>
      <dgm:spPr/>
      <dgm:t>
        <a:bodyPr/>
        <a:lstStyle/>
        <a:p>
          <a:r>
            <a:rPr lang="ru-RU" sz="1050" dirty="0" err="1">
              <a:latin typeface="Arial" pitchFamily="34" charset="0"/>
              <a:cs typeface="Arial" pitchFamily="34" charset="0"/>
            </a:rPr>
            <a:t>Деякі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фталатні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пластифікатори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можуть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становити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серйозну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небезпеку</a:t>
          </a:r>
          <a:r>
            <a:rPr lang="ru-RU" sz="1050" dirty="0">
              <a:latin typeface="Arial" pitchFamily="34" charset="0"/>
              <a:cs typeface="Arial" pitchFamily="34" charset="0"/>
            </a:rPr>
            <a:t> для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здоров'я</a:t>
          </a:r>
          <a:r>
            <a:rPr lang="ru-RU" sz="1050" dirty="0">
              <a:latin typeface="Arial" pitchFamily="34" charset="0"/>
              <a:cs typeface="Arial" pitchFamily="34" charset="0"/>
            </a:rPr>
            <a:t>,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оскільки</a:t>
          </a:r>
          <a:r>
            <a:rPr lang="ru-RU" sz="1050" dirty="0">
              <a:latin typeface="Arial" pitchFamily="34" charset="0"/>
              <a:cs typeface="Arial" pitchFamily="34" charset="0"/>
            </a:rPr>
            <a:t> вони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є</a:t>
          </a:r>
          <a:r>
            <a:rPr lang="ru-RU" sz="1050" dirty="0">
              <a:latin typeface="Arial" pitchFamily="34" charset="0"/>
              <a:cs typeface="Arial" pitchFamily="34" charset="0"/>
            </a:rPr>
            <a:t> канцерогенами та/</a:t>
          </a:r>
          <a:r>
            <a:rPr lang="ru-RU" sz="1050" dirty="0" err="1">
              <a:latin typeface="Arial" pitchFamily="34" charset="0"/>
              <a:cs typeface="Arial" pitchFamily="34" charset="0"/>
            </a:rPr>
            <a:t>або</a:t>
          </a:r>
          <a:r>
            <a:rPr lang="ru-RU" sz="1050" dirty="0">
              <a:latin typeface="Arial" pitchFamily="34" charset="0"/>
              <a:cs typeface="Arial" pitchFamily="34" charset="0"/>
            </a:rPr>
            <a:t> токсинами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розвитку</a:t>
          </a:r>
          <a:endParaRPr lang="uk-UA" sz="1050" dirty="0">
            <a:latin typeface="Arial" pitchFamily="34" charset="0"/>
            <a:cs typeface="Arial" pitchFamily="34" charset="0"/>
          </a:endParaRPr>
        </a:p>
      </dgm:t>
    </dgm:pt>
    <dgm:pt modelId="{DC7090C3-5C40-46E5-9148-3AC25F77C583}" type="parTrans" cxnId="{38DA85A4-E070-477B-B611-44D9C0DEB4CB}">
      <dgm:prSet/>
      <dgm:spPr/>
      <dgm:t>
        <a:bodyPr/>
        <a:lstStyle/>
        <a:p>
          <a:endParaRPr lang="uk-UA"/>
        </a:p>
      </dgm:t>
    </dgm:pt>
    <dgm:pt modelId="{9075A667-8D91-4FFD-91CA-4D4CE27D4037}" type="sibTrans" cxnId="{38DA85A4-E070-477B-B611-44D9C0DEB4CB}">
      <dgm:prSet/>
      <dgm:spPr/>
      <dgm:t>
        <a:bodyPr/>
        <a:lstStyle/>
        <a:p>
          <a:endParaRPr lang="uk-UA"/>
        </a:p>
      </dgm:t>
    </dgm:pt>
    <dgm:pt modelId="{81EFE324-3233-4403-B72B-0DBF9D1B2BA2}">
      <dgm:prSet phldrT="[Текст]" custT="1"/>
      <dgm:spPr/>
      <dgm:t>
        <a:bodyPr/>
        <a:lstStyle/>
        <a:p>
          <a:r>
            <a:rPr lang="ru-RU" sz="1050" dirty="0" err="1">
              <a:latin typeface="Arial" pitchFamily="34" charset="0"/>
              <a:cs typeface="Arial" pitchFamily="34" charset="0"/>
            </a:rPr>
            <a:t>Деякі</a:t>
          </a:r>
          <a:r>
            <a:rPr lang="ru-RU" sz="1050" dirty="0">
              <a:latin typeface="Arial" pitchFamily="34" charset="0"/>
              <a:cs typeface="Arial" pitchFamily="34" charset="0"/>
            </a:rPr>
            <a:t> фталати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можуть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накопичуватися</a:t>
          </a:r>
          <a:r>
            <a:rPr lang="ru-RU" sz="1050" dirty="0">
              <a:latin typeface="Arial" pitchFamily="34" charset="0"/>
              <a:cs typeface="Arial" pitchFamily="34" charset="0"/>
            </a:rPr>
            <a:t> в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організмі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людини</a:t>
          </a:r>
          <a:r>
            <a:rPr lang="ru-RU" sz="1050" dirty="0">
              <a:latin typeface="Arial" pitchFamily="34" charset="0"/>
              <a:cs typeface="Arial" pitchFamily="34" charset="0"/>
            </a:rPr>
            <a:t> в </a:t>
          </a:r>
          <a:r>
            <a:rPr lang="ru-RU" sz="1050" dirty="0" err="1">
              <a:latin typeface="Arial" pitchFamily="34" charset="0"/>
              <a:cs typeface="Arial" pitchFamily="34" charset="0"/>
            </a:rPr>
            <a:t>низьких</a:t>
          </a:r>
          <a:r>
            <a:rPr lang="ru-RU" sz="1050" dirty="0">
              <a:latin typeface="Arial" pitchFamily="34" charset="0"/>
              <a:cs typeface="Arial" pitchFamily="34" charset="0"/>
            </a:rPr>
            <a:t> </a:t>
          </a:r>
          <a:r>
            <a:rPr lang="ru-RU" sz="1050" dirty="0" err="1">
              <a:latin typeface="Arial" pitchFamily="34" charset="0"/>
              <a:cs typeface="Arial" pitchFamily="34" charset="0"/>
            </a:rPr>
            <a:t>рівнях</a:t>
          </a:r>
          <a:endParaRPr lang="uk-UA" sz="1050" dirty="0">
            <a:latin typeface="Arial" pitchFamily="34" charset="0"/>
            <a:cs typeface="Arial" pitchFamily="34" charset="0"/>
          </a:endParaRPr>
        </a:p>
      </dgm:t>
    </dgm:pt>
    <dgm:pt modelId="{8132B8BA-78B2-446F-A4A7-749BE8C88CAA}" type="parTrans" cxnId="{6B68F697-9BE1-47C0-B620-EE00002DC409}">
      <dgm:prSet/>
      <dgm:spPr/>
      <dgm:t>
        <a:bodyPr/>
        <a:lstStyle/>
        <a:p>
          <a:endParaRPr lang="uk-UA"/>
        </a:p>
      </dgm:t>
    </dgm:pt>
    <dgm:pt modelId="{7D555C2D-B4EC-4FEA-A071-11199839B115}" type="sibTrans" cxnId="{6B68F697-9BE1-47C0-B620-EE00002DC409}">
      <dgm:prSet/>
      <dgm:spPr/>
      <dgm:t>
        <a:bodyPr/>
        <a:lstStyle/>
        <a:p>
          <a:endParaRPr lang="uk-UA"/>
        </a:p>
      </dgm:t>
    </dgm:pt>
    <dgm:pt modelId="{C51B9235-B351-4337-8988-6AAFEDCC5EA7}" type="pres">
      <dgm:prSet presAssocID="{83850B79-C91A-4FBB-85F6-D43DD47108AB}" presName="layout" presStyleCnt="0">
        <dgm:presLayoutVars>
          <dgm:chMax/>
          <dgm:chPref/>
          <dgm:dir/>
          <dgm:resizeHandles/>
        </dgm:presLayoutVars>
      </dgm:prSet>
      <dgm:spPr/>
    </dgm:pt>
    <dgm:pt modelId="{BCE9AC76-0AFA-45BA-990E-981E7F000FD4}" type="pres">
      <dgm:prSet presAssocID="{18C8183A-D968-4A5E-9815-0281F4836E48}" presName="root" presStyleCnt="0">
        <dgm:presLayoutVars>
          <dgm:chMax/>
          <dgm:chPref/>
        </dgm:presLayoutVars>
      </dgm:prSet>
      <dgm:spPr/>
    </dgm:pt>
    <dgm:pt modelId="{7B740924-E788-46B6-8B38-547CF1FB0C64}" type="pres">
      <dgm:prSet presAssocID="{18C8183A-D968-4A5E-9815-0281F4836E48}" presName="rootComposite" presStyleCnt="0">
        <dgm:presLayoutVars/>
      </dgm:prSet>
      <dgm:spPr/>
    </dgm:pt>
    <dgm:pt modelId="{D4CC8237-0AFF-49A0-8C2F-B248891E9244}" type="pres">
      <dgm:prSet presAssocID="{18C8183A-D968-4A5E-9815-0281F4836E48}" presName="ParentAccent" presStyleLbl="alignNode1" presStyleIdx="0" presStyleCnt="2" custLinFactY="-36453" custLinFactNeighborX="1219" custLinFactNeighborY="-100000"/>
      <dgm:spPr/>
    </dgm:pt>
    <dgm:pt modelId="{67CF3E66-188D-4986-BA40-CF7ABD37C044}" type="pres">
      <dgm:prSet presAssocID="{18C8183A-D968-4A5E-9815-0281F4836E48}" presName="ParentSmallAccent" presStyleLbl="fgAcc1" presStyleIdx="0" presStyleCnt="2"/>
      <dgm:spPr/>
    </dgm:pt>
    <dgm:pt modelId="{C2C566B8-9CC2-48D3-9CC2-393FFE02C43F}" type="pres">
      <dgm:prSet presAssocID="{18C8183A-D968-4A5E-9815-0281F4836E48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0F76ED26-D0B7-459B-9F7D-400B43068EB7}" type="pres">
      <dgm:prSet presAssocID="{18C8183A-D968-4A5E-9815-0281F4836E48}" presName="childShape" presStyleCnt="0">
        <dgm:presLayoutVars>
          <dgm:chMax val="0"/>
          <dgm:chPref val="0"/>
        </dgm:presLayoutVars>
      </dgm:prSet>
      <dgm:spPr/>
    </dgm:pt>
    <dgm:pt modelId="{6A5DEA78-E509-49E4-937F-0932AA5C6F21}" type="pres">
      <dgm:prSet presAssocID="{1043E5FD-4629-4F6D-A36C-20955D6EEB52}" presName="childComposite" presStyleCnt="0">
        <dgm:presLayoutVars>
          <dgm:chMax val="0"/>
          <dgm:chPref val="0"/>
        </dgm:presLayoutVars>
      </dgm:prSet>
      <dgm:spPr/>
    </dgm:pt>
    <dgm:pt modelId="{33988E0C-7ABC-42E7-9A2A-725F1DE29415}" type="pres">
      <dgm:prSet presAssocID="{1043E5FD-4629-4F6D-A36C-20955D6EEB52}" presName="ChildAccent" presStyleLbl="solidFgAcc1" presStyleIdx="0" presStyleCnt="6" custLinFactY="-100000" custLinFactNeighborX="-17677" custLinFactNeighborY="-119045"/>
      <dgm:spPr/>
    </dgm:pt>
    <dgm:pt modelId="{39FA9D80-F8B5-4B93-9C19-E570147E3B82}" type="pres">
      <dgm:prSet presAssocID="{1043E5FD-4629-4F6D-A36C-20955D6EEB52}" presName="Child" presStyleLbl="revTx" presStyleIdx="1" presStyleCnt="8" custLinFactY="-8478" custLinFactNeighborX="73" custLinFactNeighborY="-100000">
        <dgm:presLayoutVars>
          <dgm:chMax val="0"/>
          <dgm:chPref val="0"/>
          <dgm:bulletEnabled val="1"/>
        </dgm:presLayoutVars>
      </dgm:prSet>
      <dgm:spPr/>
    </dgm:pt>
    <dgm:pt modelId="{F0E7A1CF-87CF-48C7-87FD-40E3D5D9447E}" type="pres">
      <dgm:prSet presAssocID="{47D526AD-52CF-4F2F-A623-9449019F39C6}" presName="childComposite" presStyleCnt="0">
        <dgm:presLayoutVars>
          <dgm:chMax val="0"/>
          <dgm:chPref val="0"/>
        </dgm:presLayoutVars>
      </dgm:prSet>
      <dgm:spPr/>
    </dgm:pt>
    <dgm:pt modelId="{F568A63B-2CB6-435E-B6AB-3772A37D24D8}" type="pres">
      <dgm:prSet presAssocID="{47D526AD-52CF-4F2F-A623-9449019F39C6}" presName="ChildAccent" presStyleLbl="solidFgAcc1" presStyleIdx="1" presStyleCnt="6" custLinFactY="-100000" custLinFactNeighborX="-23125" custLinFactNeighborY="-125676"/>
      <dgm:spPr/>
    </dgm:pt>
    <dgm:pt modelId="{24BD91CC-B6F7-473F-AFF4-F5208943D56F}" type="pres">
      <dgm:prSet presAssocID="{47D526AD-52CF-4F2F-A623-9449019F39C6}" presName="Child" presStyleLbl="revTx" presStyleIdx="2" presStyleCnt="8" custScaleY="131315" custLinFactNeighborX="-1086" custLinFactNeighborY="-98704">
        <dgm:presLayoutVars>
          <dgm:chMax val="0"/>
          <dgm:chPref val="0"/>
          <dgm:bulletEnabled val="1"/>
        </dgm:presLayoutVars>
      </dgm:prSet>
      <dgm:spPr/>
    </dgm:pt>
    <dgm:pt modelId="{3E104E3C-63DF-4F47-9915-6D3F0D946F72}" type="pres">
      <dgm:prSet presAssocID="{14C2A767-0E15-4471-82E8-A943B9942E23}" presName="childComposite" presStyleCnt="0">
        <dgm:presLayoutVars>
          <dgm:chMax val="0"/>
          <dgm:chPref val="0"/>
        </dgm:presLayoutVars>
      </dgm:prSet>
      <dgm:spPr/>
    </dgm:pt>
    <dgm:pt modelId="{DD0E54D4-C9F4-4C64-8D7C-F499BC6F5699}" type="pres">
      <dgm:prSet presAssocID="{14C2A767-0E15-4471-82E8-A943B9942E23}" presName="ChildAccent" presStyleLbl="solidFgAcc1" presStyleIdx="2" presStyleCnt="6" custLinFactY="-83295" custLinFactNeighborX="-12592" custLinFactNeighborY="-100000"/>
      <dgm:spPr/>
    </dgm:pt>
    <dgm:pt modelId="{EF8DC27D-F1D3-4C38-A131-7CBDAFBF78C7}" type="pres">
      <dgm:prSet presAssocID="{14C2A767-0E15-4471-82E8-A943B9942E23}" presName="Child" presStyleLbl="revTx" presStyleIdx="3" presStyleCnt="8" custLinFactNeighborX="1004" custLinFactNeighborY="-75826">
        <dgm:presLayoutVars>
          <dgm:chMax val="0"/>
          <dgm:chPref val="0"/>
          <dgm:bulletEnabled val="1"/>
        </dgm:presLayoutVars>
      </dgm:prSet>
      <dgm:spPr/>
    </dgm:pt>
    <dgm:pt modelId="{F58CE69C-AF95-4162-839B-F26A65DF1E5A}" type="pres">
      <dgm:prSet presAssocID="{8AEDDEFE-66A8-4B7D-BC8A-35A5AB356E1F}" presName="root" presStyleCnt="0">
        <dgm:presLayoutVars>
          <dgm:chMax/>
          <dgm:chPref/>
        </dgm:presLayoutVars>
      </dgm:prSet>
      <dgm:spPr/>
    </dgm:pt>
    <dgm:pt modelId="{6CEE55A0-C887-4740-977E-D48A9564698B}" type="pres">
      <dgm:prSet presAssocID="{8AEDDEFE-66A8-4B7D-BC8A-35A5AB356E1F}" presName="rootComposite" presStyleCnt="0">
        <dgm:presLayoutVars/>
      </dgm:prSet>
      <dgm:spPr/>
    </dgm:pt>
    <dgm:pt modelId="{53BDA222-1CDD-4223-9550-0CD2DD37D79F}" type="pres">
      <dgm:prSet presAssocID="{8AEDDEFE-66A8-4B7D-BC8A-35A5AB356E1F}" presName="ParentAccent" presStyleLbl="alignNode1" presStyleIdx="1" presStyleCnt="2" custLinFactY="-36879" custLinFactNeighborX="155" custLinFactNeighborY="-100000"/>
      <dgm:spPr/>
    </dgm:pt>
    <dgm:pt modelId="{029A5849-881A-4C71-A75C-122EBA66CA12}" type="pres">
      <dgm:prSet presAssocID="{8AEDDEFE-66A8-4B7D-BC8A-35A5AB356E1F}" presName="ParentSmallAccent" presStyleLbl="fgAcc1" presStyleIdx="1" presStyleCnt="2"/>
      <dgm:spPr/>
    </dgm:pt>
    <dgm:pt modelId="{4709C0D3-A1A8-4E6A-981B-13DF6D004654}" type="pres">
      <dgm:prSet presAssocID="{8AEDDEFE-66A8-4B7D-BC8A-35A5AB356E1F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D86A8D15-A99C-4F2B-8C37-111EDC5D5307}" type="pres">
      <dgm:prSet presAssocID="{8AEDDEFE-66A8-4B7D-BC8A-35A5AB356E1F}" presName="childShape" presStyleCnt="0">
        <dgm:presLayoutVars>
          <dgm:chMax val="0"/>
          <dgm:chPref val="0"/>
        </dgm:presLayoutVars>
      </dgm:prSet>
      <dgm:spPr/>
    </dgm:pt>
    <dgm:pt modelId="{86F0CCF7-CE83-4D9E-9901-2263F1CF2C12}" type="pres">
      <dgm:prSet presAssocID="{8ED57C08-B325-40DF-AFC1-8C7973ABD3E8}" presName="childComposite" presStyleCnt="0">
        <dgm:presLayoutVars>
          <dgm:chMax val="0"/>
          <dgm:chPref val="0"/>
        </dgm:presLayoutVars>
      </dgm:prSet>
      <dgm:spPr/>
    </dgm:pt>
    <dgm:pt modelId="{B9ACC6EF-13ED-4B76-AB46-40349313317E}" type="pres">
      <dgm:prSet presAssocID="{8ED57C08-B325-40DF-AFC1-8C7973ABD3E8}" presName="ChildAccent" presStyleLbl="solidFgAcc1" presStyleIdx="3" presStyleCnt="6"/>
      <dgm:spPr/>
    </dgm:pt>
    <dgm:pt modelId="{ED2AC73C-C3F1-47FB-A6BF-1A981913369F}" type="pres">
      <dgm:prSet presAssocID="{8ED57C08-B325-40DF-AFC1-8C7973ABD3E8}" presName="Child" presStyleLbl="revTx" presStyleIdx="5" presStyleCnt="8" custLinFactY="-7506" custLinFactNeighborX="1701" custLinFactNeighborY="-100000">
        <dgm:presLayoutVars>
          <dgm:chMax val="0"/>
          <dgm:chPref val="0"/>
          <dgm:bulletEnabled val="1"/>
        </dgm:presLayoutVars>
      </dgm:prSet>
      <dgm:spPr/>
    </dgm:pt>
    <dgm:pt modelId="{A6834F7F-C98C-42B1-8BEA-58728C41F7B6}" type="pres">
      <dgm:prSet presAssocID="{8BBC82AF-199B-4F95-B953-B29172AEB821}" presName="childComposite" presStyleCnt="0">
        <dgm:presLayoutVars>
          <dgm:chMax val="0"/>
          <dgm:chPref val="0"/>
        </dgm:presLayoutVars>
      </dgm:prSet>
      <dgm:spPr/>
    </dgm:pt>
    <dgm:pt modelId="{82F04DE5-2B93-45F3-9AF4-B4BC41417EC3}" type="pres">
      <dgm:prSet presAssocID="{8BBC82AF-199B-4F95-B953-B29172AEB821}" presName="ChildAccent" presStyleLbl="solidFgAcc1" presStyleIdx="4" presStyleCnt="6" custLinFactNeighborX="404" custLinFactNeighborY="56349"/>
      <dgm:spPr/>
    </dgm:pt>
    <dgm:pt modelId="{A5FE0908-F22F-429A-9FA4-C81E85BAB46F}" type="pres">
      <dgm:prSet presAssocID="{8BBC82AF-199B-4F95-B953-B29172AEB821}" presName="Child" presStyleLbl="revTx" presStyleIdx="6" presStyleCnt="8" custScaleY="167696" custLinFactNeighborX="-1019" custLinFactNeighborY="-98704">
        <dgm:presLayoutVars>
          <dgm:chMax val="0"/>
          <dgm:chPref val="0"/>
          <dgm:bulletEnabled val="1"/>
        </dgm:presLayoutVars>
      </dgm:prSet>
      <dgm:spPr/>
    </dgm:pt>
    <dgm:pt modelId="{C481AA36-AA62-4A1E-B9E4-1D123123B260}" type="pres">
      <dgm:prSet presAssocID="{81EFE324-3233-4403-B72B-0DBF9D1B2BA2}" presName="childComposite" presStyleCnt="0">
        <dgm:presLayoutVars>
          <dgm:chMax val="0"/>
          <dgm:chPref val="0"/>
        </dgm:presLayoutVars>
      </dgm:prSet>
      <dgm:spPr/>
    </dgm:pt>
    <dgm:pt modelId="{B76047B9-662D-499B-AE36-64B722A9D6CE}" type="pres">
      <dgm:prSet presAssocID="{81EFE324-3233-4403-B72B-0DBF9D1B2BA2}" presName="ChildAccent" presStyleLbl="solidFgAcc1" presStyleIdx="5" presStyleCnt="6" custLinFactY="-76751" custLinFactNeighborX="5489" custLinFactNeighborY="-100000"/>
      <dgm:spPr/>
    </dgm:pt>
    <dgm:pt modelId="{70C12F91-4E1F-45ED-B1D5-EEEFAE2BB8EC}" type="pres">
      <dgm:prSet presAssocID="{81EFE324-3233-4403-B72B-0DBF9D1B2BA2}" presName="Child" presStyleLbl="revTx" presStyleIdx="7" presStyleCnt="8" custLinFactNeighborX="2745" custLinFactNeighborY="-75826">
        <dgm:presLayoutVars>
          <dgm:chMax val="0"/>
          <dgm:chPref val="0"/>
          <dgm:bulletEnabled val="1"/>
        </dgm:presLayoutVars>
      </dgm:prSet>
      <dgm:spPr/>
    </dgm:pt>
  </dgm:ptLst>
  <dgm:cxnLst>
    <dgm:cxn modelId="{64414000-14A1-4DBA-A796-713BB9974AC9}" srcId="{18C8183A-D968-4A5E-9815-0281F4836E48}" destId="{1043E5FD-4629-4F6D-A36C-20955D6EEB52}" srcOrd="0" destOrd="0" parTransId="{B478E426-26FB-4B00-A7BA-6816C39ADC27}" sibTransId="{D9262AEA-FAE9-421A-B6FA-08418720D8C8}"/>
    <dgm:cxn modelId="{7F52540D-DB7A-4D6C-B30F-1EB5B36197C5}" type="presOf" srcId="{8BBC82AF-199B-4F95-B953-B29172AEB821}" destId="{A5FE0908-F22F-429A-9FA4-C81E85BAB46F}" srcOrd="0" destOrd="0" presId="urn:microsoft.com/office/officeart/2008/layout/SquareAccentList"/>
    <dgm:cxn modelId="{DC61BA10-D653-4E13-9F9F-400C74892925}" type="presOf" srcId="{8AEDDEFE-66A8-4B7D-BC8A-35A5AB356E1F}" destId="{4709C0D3-A1A8-4E6A-981B-13DF6D004654}" srcOrd="0" destOrd="0" presId="urn:microsoft.com/office/officeart/2008/layout/SquareAccentList"/>
    <dgm:cxn modelId="{57118133-E132-4750-BE41-D791251EC27D}" type="presOf" srcId="{83850B79-C91A-4FBB-85F6-D43DD47108AB}" destId="{C51B9235-B351-4337-8988-6AAFEDCC5EA7}" srcOrd="0" destOrd="0" presId="urn:microsoft.com/office/officeart/2008/layout/SquareAccentList"/>
    <dgm:cxn modelId="{E751AE6F-EE51-4294-9AF8-7AB9EE655458}" type="presOf" srcId="{81EFE324-3233-4403-B72B-0DBF9D1B2BA2}" destId="{70C12F91-4E1F-45ED-B1D5-EEEFAE2BB8EC}" srcOrd="0" destOrd="0" presId="urn:microsoft.com/office/officeart/2008/layout/SquareAccentList"/>
    <dgm:cxn modelId="{554F7C58-7A08-449F-BC37-07FF8A8AE857}" srcId="{83850B79-C91A-4FBB-85F6-D43DD47108AB}" destId="{18C8183A-D968-4A5E-9815-0281F4836E48}" srcOrd="0" destOrd="0" parTransId="{64D9B668-1A1A-41FF-8FDA-E4EF749D70C8}" sibTransId="{34EEE7FC-D397-4D05-8E34-98E31FF1DF58}"/>
    <dgm:cxn modelId="{784FA085-BCBF-48DC-AAD0-BBDD738A4848}" type="presOf" srcId="{18C8183A-D968-4A5E-9815-0281F4836E48}" destId="{C2C566B8-9CC2-48D3-9CC2-393FFE02C43F}" srcOrd="0" destOrd="0" presId="urn:microsoft.com/office/officeart/2008/layout/SquareAccentList"/>
    <dgm:cxn modelId="{A8F5E287-EDC2-43F6-BA60-D3FC306C6E29}" srcId="{83850B79-C91A-4FBB-85F6-D43DD47108AB}" destId="{8AEDDEFE-66A8-4B7D-BC8A-35A5AB356E1F}" srcOrd="1" destOrd="0" parTransId="{17F7E0CB-23BB-43C4-98B2-9FC1F551F459}" sibTransId="{C493BF68-D279-44E0-ACDD-3775C8D2937A}"/>
    <dgm:cxn modelId="{5D094396-08BD-4A21-A2E4-32B00BF6AB7B}" srcId="{8AEDDEFE-66A8-4B7D-BC8A-35A5AB356E1F}" destId="{8ED57C08-B325-40DF-AFC1-8C7973ABD3E8}" srcOrd="0" destOrd="0" parTransId="{D6477383-E156-4387-B2DB-92685E88C5C3}" sibTransId="{1E18C938-4642-48D7-BEB9-2991AFDDAA2B}"/>
    <dgm:cxn modelId="{4535F996-4FD8-49CA-BC5F-13405213AE8A}" type="presOf" srcId="{8ED57C08-B325-40DF-AFC1-8C7973ABD3E8}" destId="{ED2AC73C-C3F1-47FB-A6BF-1A981913369F}" srcOrd="0" destOrd="0" presId="urn:microsoft.com/office/officeart/2008/layout/SquareAccentList"/>
    <dgm:cxn modelId="{6B68F697-9BE1-47C0-B620-EE00002DC409}" srcId="{8AEDDEFE-66A8-4B7D-BC8A-35A5AB356E1F}" destId="{81EFE324-3233-4403-B72B-0DBF9D1B2BA2}" srcOrd="2" destOrd="0" parTransId="{8132B8BA-78B2-446F-A4A7-749BE8C88CAA}" sibTransId="{7D555C2D-B4EC-4FEA-A071-11199839B115}"/>
    <dgm:cxn modelId="{3481B198-24C4-480E-9B9E-B4A1957E2FD2}" srcId="{18C8183A-D968-4A5E-9815-0281F4836E48}" destId="{47D526AD-52CF-4F2F-A623-9449019F39C6}" srcOrd="1" destOrd="0" parTransId="{BCCA5AFC-6896-437A-9F0F-C273E5D09660}" sibTransId="{DFBDBFA9-A472-4D60-A51F-4B6496C23C6C}"/>
    <dgm:cxn modelId="{5A00FF9D-CAE7-43BC-9A6D-A6B635207FBD}" type="presOf" srcId="{1043E5FD-4629-4F6D-A36C-20955D6EEB52}" destId="{39FA9D80-F8B5-4B93-9C19-E570147E3B82}" srcOrd="0" destOrd="0" presId="urn:microsoft.com/office/officeart/2008/layout/SquareAccentList"/>
    <dgm:cxn modelId="{38DA85A4-E070-477B-B611-44D9C0DEB4CB}" srcId="{8AEDDEFE-66A8-4B7D-BC8A-35A5AB356E1F}" destId="{8BBC82AF-199B-4F95-B953-B29172AEB821}" srcOrd="1" destOrd="0" parTransId="{DC7090C3-5C40-46E5-9148-3AC25F77C583}" sibTransId="{9075A667-8D91-4FFD-91CA-4D4CE27D4037}"/>
    <dgm:cxn modelId="{C8DF30B2-75C6-45F1-8A7E-1AEB0A474DE6}" type="presOf" srcId="{47D526AD-52CF-4F2F-A623-9449019F39C6}" destId="{24BD91CC-B6F7-473F-AFF4-F5208943D56F}" srcOrd="0" destOrd="0" presId="urn:microsoft.com/office/officeart/2008/layout/SquareAccentList"/>
    <dgm:cxn modelId="{D38A98BC-6076-486C-8CC3-3A3218362335}" type="presOf" srcId="{14C2A767-0E15-4471-82E8-A943B9942E23}" destId="{EF8DC27D-F1D3-4C38-A131-7CBDAFBF78C7}" srcOrd="0" destOrd="0" presId="urn:microsoft.com/office/officeart/2008/layout/SquareAccentList"/>
    <dgm:cxn modelId="{25E766ED-3106-4136-B5A4-2F508655C403}" srcId="{18C8183A-D968-4A5E-9815-0281F4836E48}" destId="{14C2A767-0E15-4471-82E8-A943B9942E23}" srcOrd="2" destOrd="0" parTransId="{63922282-33A7-4138-B478-F9510C1A6B36}" sibTransId="{970A1357-B9DB-4AED-A3AF-D07930A25C38}"/>
    <dgm:cxn modelId="{E3D23912-8307-448D-811F-C6B56E9BFF57}" type="presParOf" srcId="{C51B9235-B351-4337-8988-6AAFEDCC5EA7}" destId="{BCE9AC76-0AFA-45BA-990E-981E7F000FD4}" srcOrd="0" destOrd="0" presId="urn:microsoft.com/office/officeart/2008/layout/SquareAccentList"/>
    <dgm:cxn modelId="{35A2ED42-24E9-48CE-A13E-CD5970CD5FDA}" type="presParOf" srcId="{BCE9AC76-0AFA-45BA-990E-981E7F000FD4}" destId="{7B740924-E788-46B6-8B38-547CF1FB0C64}" srcOrd="0" destOrd="0" presId="urn:microsoft.com/office/officeart/2008/layout/SquareAccentList"/>
    <dgm:cxn modelId="{384F6385-9C31-4C5D-B4D1-3484183CE285}" type="presParOf" srcId="{7B740924-E788-46B6-8B38-547CF1FB0C64}" destId="{D4CC8237-0AFF-49A0-8C2F-B248891E9244}" srcOrd="0" destOrd="0" presId="urn:microsoft.com/office/officeart/2008/layout/SquareAccentList"/>
    <dgm:cxn modelId="{86FA5C7E-9B41-4F69-8B7D-F4EC4D7D0950}" type="presParOf" srcId="{7B740924-E788-46B6-8B38-547CF1FB0C64}" destId="{67CF3E66-188D-4986-BA40-CF7ABD37C044}" srcOrd="1" destOrd="0" presId="urn:microsoft.com/office/officeart/2008/layout/SquareAccentList"/>
    <dgm:cxn modelId="{E26B8A22-C336-42EB-B46F-AE417BA80070}" type="presParOf" srcId="{7B740924-E788-46B6-8B38-547CF1FB0C64}" destId="{C2C566B8-9CC2-48D3-9CC2-393FFE02C43F}" srcOrd="2" destOrd="0" presId="urn:microsoft.com/office/officeart/2008/layout/SquareAccentList"/>
    <dgm:cxn modelId="{35E2D62F-5739-4333-BEAC-63E73147AD6F}" type="presParOf" srcId="{BCE9AC76-0AFA-45BA-990E-981E7F000FD4}" destId="{0F76ED26-D0B7-459B-9F7D-400B43068EB7}" srcOrd="1" destOrd="0" presId="urn:microsoft.com/office/officeart/2008/layout/SquareAccentList"/>
    <dgm:cxn modelId="{000AB0B0-E0B1-4640-BEA3-156B22128F30}" type="presParOf" srcId="{0F76ED26-D0B7-459B-9F7D-400B43068EB7}" destId="{6A5DEA78-E509-49E4-937F-0932AA5C6F21}" srcOrd="0" destOrd="0" presId="urn:microsoft.com/office/officeart/2008/layout/SquareAccentList"/>
    <dgm:cxn modelId="{3381530B-88B2-478B-814E-D1AA21B2E771}" type="presParOf" srcId="{6A5DEA78-E509-49E4-937F-0932AA5C6F21}" destId="{33988E0C-7ABC-42E7-9A2A-725F1DE29415}" srcOrd="0" destOrd="0" presId="urn:microsoft.com/office/officeart/2008/layout/SquareAccentList"/>
    <dgm:cxn modelId="{13179D59-1C59-4413-BFE9-6A998FEBC3FA}" type="presParOf" srcId="{6A5DEA78-E509-49E4-937F-0932AA5C6F21}" destId="{39FA9D80-F8B5-4B93-9C19-E570147E3B82}" srcOrd="1" destOrd="0" presId="urn:microsoft.com/office/officeart/2008/layout/SquareAccentList"/>
    <dgm:cxn modelId="{497DA0CE-4AB2-409C-9030-640B0D596381}" type="presParOf" srcId="{0F76ED26-D0B7-459B-9F7D-400B43068EB7}" destId="{F0E7A1CF-87CF-48C7-87FD-40E3D5D9447E}" srcOrd="1" destOrd="0" presId="urn:microsoft.com/office/officeart/2008/layout/SquareAccentList"/>
    <dgm:cxn modelId="{91C03CB1-166C-4A44-92CD-C5022A31A0E2}" type="presParOf" srcId="{F0E7A1CF-87CF-48C7-87FD-40E3D5D9447E}" destId="{F568A63B-2CB6-435E-B6AB-3772A37D24D8}" srcOrd="0" destOrd="0" presId="urn:microsoft.com/office/officeart/2008/layout/SquareAccentList"/>
    <dgm:cxn modelId="{3DF411E0-A9E9-451A-BB0D-342C6C2A3035}" type="presParOf" srcId="{F0E7A1CF-87CF-48C7-87FD-40E3D5D9447E}" destId="{24BD91CC-B6F7-473F-AFF4-F5208943D56F}" srcOrd="1" destOrd="0" presId="urn:microsoft.com/office/officeart/2008/layout/SquareAccentList"/>
    <dgm:cxn modelId="{B132EFA1-4046-4872-B3F3-F9BFE3176486}" type="presParOf" srcId="{0F76ED26-D0B7-459B-9F7D-400B43068EB7}" destId="{3E104E3C-63DF-4F47-9915-6D3F0D946F72}" srcOrd="2" destOrd="0" presId="urn:microsoft.com/office/officeart/2008/layout/SquareAccentList"/>
    <dgm:cxn modelId="{C849B020-7EBF-4811-9F37-1504D4D56BC7}" type="presParOf" srcId="{3E104E3C-63DF-4F47-9915-6D3F0D946F72}" destId="{DD0E54D4-C9F4-4C64-8D7C-F499BC6F5699}" srcOrd="0" destOrd="0" presId="urn:microsoft.com/office/officeart/2008/layout/SquareAccentList"/>
    <dgm:cxn modelId="{BA28337A-1FC9-469B-9812-4443B368431B}" type="presParOf" srcId="{3E104E3C-63DF-4F47-9915-6D3F0D946F72}" destId="{EF8DC27D-F1D3-4C38-A131-7CBDAFBF78C7}" srcOrd="1" destOrd="0" presId="urn:microsoft.com/office/officeart/2008/layout/SquareAccentList"/>
    <dgm:cxn modelId="{02485ABB-5580-422B-BC75-9E9E8B9BA806}" type="presParOf" srcId="{C51B9235-B351-4337-8988-6AAFEDCC5EA7}" destId="{F58CE69C-AF95-4162-839B-F26A65DF1E5A}" srcOrd="1" destOrd="0" presId="urn:microsoft.com/office/officeart/2008/layout/SquareAccentList"/>
    <dgm:cxn modelId="{BCF4CBDC-697E-45FE-95A6-0AE804A2DA02}" type="presParOf" srcId="{F58CE69C-AF95-4162-839B-F26A65DF1E5A}" destId="{6CEE55A0-C887-4740-977E-D48A9564698B}" srcOrd="0" destOrd="0" presId="urn:microsoft.com/office/officeart/2008/layout/SquareAccentList"/>
    <dgm:cxn modelId="{332498C7-1BAD-4604-A3C8-582880B09A1F}" type="presParOf" srcId="{6CEE55A0-C887-4740-977E-D48A9564698B}" destId="{53BDA222-1CDD-4223-9550-0CD2DD37D79F}" srcOrd="0" destOrd="0" presId="urn:microsoft.com/office/officeart/2008/layout/SquareAccentList"/>
    <dgm:cxn modelId="{6E016402-4BF7-46FB-A18D-6DD3084F616C}" type="presParOf" srcId="{6CEE55A0-C887-4740-977E-D48A9564698B}" destId="{029A5849-881A-4C71-A75C-122EBA66CA12}" srcOrd="1" destOrd="0" presId="urn:microsoft.com/office/officeart/2008/layout/SquareAccentList"/>
    <dgm:cxn modelId="{AB4F61ED-C7D8-4981-A07E-AA7151AAFA00}" type="presParOf" srcId="{6CEE55A0-C887-4740-977E-D48A9564698B}" destId="{4709C0D3-A1A8-4E6A-981B-13DF6D004654}" srcOrd="2" destOrd="0" presId="urn:microsoft.com/office/officeart/2008/layout/SquareAccentList"/>
    <dgm:cxn modelId="{F2D4CC66-C902-4921-9858-5754EDF17061}" type="presParOf" srcId="{F58CE69C-AF95-4162-839B-F26A65DF1E5A}" destId="{D86A8D15-A99C-4F2B-8C37-111EDC5D5307}" srcOrd="1" destOrd="0" presId="urn:microsoft.com/office/officeart/2008/layout/SquareAccentList"/>
    <dgm:cxn modelId="{48E8DB34-7B38-4081-A351-DBCC61C110FF}" type="presParOf" srcId="{D86A8D15-A99C-4F2B-8C37-111EDC5D5307}" destId="{86F0CCF7-CE83-4D9E-9901-2263F1CF2C12}" srcOrd="0" destOrd="0" presId="urn:microsoft.com/office/officeart/2008/layout/SquareAccentList"/>
    <dgm:cxn modelId="{D387DF5A-5709-4673-9758-4DE3875696F0}" type="presParOf" srcId="{86F0CCF7-CE83-4D9E-9901-2263F1CF2C12}" destId="{B9ACC6EF-13ED-4B76-AB46-40349313317E}" srcOrd="0" destOrd="0" presId="urn:microsoft.com/office/officeart/2008/layout/SquareAccentList"/>
    <dgm:cxn modelId="{56BAF061-4D53-4A48-B37B-DD81AFCC2499}" type="presParOf" srcId="{86F0CCF7-CE83-4D9E-9901-2263F1CF2C12}" destId="{ED2AC73C-C3F1-47FB-A6BF-1A981913369F}" srcOrd="1" destOrd="0" presId="urn:microsoft.com/office/officeart/2008/layout/SquareAccentList"/>
    <dgm:cxn modelId="{AEA80B68-00C9-4721-AC96-29393D518869}" type="presParOf" srcId="{D86A8D15-A99C-4F2B-8C37-111EDC5D5307}" destId="{A6834F7F-C98C-42B1-8BEA-58728C41F7B6}" srcOrd="1" destOrd="0" presId="urn:microsoft.com/office/officeart/2008/layout/SquareAccentList"/>
    <dgm:cxn modelId="{51D90166-05DA-4336-B42E-492264334EE3}" type="presParOf" srcId="{A6834F7F-C98C-42B1-8BEA-58728C41F7B6}" destId="{82F04DE5-2B93-45F3-9AF4-B4BC41417EC3}" srcOrd="0" destOrd="0" presId="urn:microsoft.com/office/officeart/2008/layout/SquareAccentList"/>
    <dgm:cxn modelId="{6F305CD2-E355-4612-8FDC-5C549D7EB56F}" type="presParOf" srcId="{A6834F7F-C98C-42B1-8BEA-58728C41F7B6}" destId="{A5FE0908-F22F-429A-9FA4-C81E85BAB46F}" srcOrd="1" destOrd="0" presId="urn:microsoft.com/office/officeart/2008/layout/SquareAccentList"/>
    <dgm:cxn modelId="{052D24F3-5224-4FDC-9D78-4C102E18C3ED}" type="presParOf" srcId="{D86A8D15-A99C-4F2B-8C37-111EDC5D5307}" destId="{C481AA36-AA62-4A1E-B9E4-1D123123B260}" srcOrd="2" destOrd="0" presId="urn:microsoft.com/office/officeart/2008/layout/SquareAccentList"/>
    <dgm:cxn modelId="{814839C2-E06E-46AD-9180-DA8A85CFC823}" type="presParOf" srcId="{C481AA36-AA62-4A1E-B9E4-1D123123B260}" destId="{B76047B9-662D-499B-AE36-64B722A9D6CE}" srcOrd="0" destOrd="0" presId="urn:microsoft.com/office/officeart/2008/layout/SquareAccentList"/>
    <dgm:cxn modelId="{36A14370-33A8-4A82-B8DF-5842F54470B8}" type="presParOf" srcId="{C481AA36-AA62-4A1E-B9E4-1D123123B260}" destId="{70C12F91-4E1F-45ED-B1D5-EEEFAE2BB8EC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64F39-DE21-4CC0-9717-A1A6A90364C5}">
      <dsp:nvSpPr>
        <dsp:cNvPr id="0" name=""/>
        <dsp:cNvSpPr/>
      </dsp:nvSpPr>
      <dsp:spPr>
        <a:xfrm>
          <a:off x="-528266" y="69973"/>
          <a:ext cx="5014849" cy="292532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BE708-6618-42DB-ABE1-47D2F9CE16E0}">
      <dsp:nvSpPr>
        <dsp:cNvPr id="0" name=""/>
        <dsp:cNvSpPr/>
      </dsp:nvSpPr>
      <dsp:spPr>
        <a:xfrm>
          <a:off x="51204" y="2222047"/>
          <a:ext cx="107651" cy="1076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10891-4D15-4284-958F-7DFAB81C022B}">
      <dsp:nvSpPr>
        <dsp:cNvPr id="0" name=""/>
        <dsp:cNvSpPr/>
      </dsp:nvSpPr>
      <dsp:spPr>
        <a:xfrm>
          <a:off x="-65182" y="2047019"/>
          <a:ext cx="1518013" cy="7197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43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1. </a:t>
          </a:r>
          <a:r>
            <a:rPr lang="uk-UA" sz="1600" kern="1200" noProof="1">
              <a:latin typeface="Arial" pitchFamily="34" charset="0"/>
              <a:cs typeface="Arial" pitchFamily="34" charset="0"/>
            </a:rPr>
            <a:t>Полімерний виріб/клас виробу</a:t>
          </a:r>
          <a:endParaRPr lang="uk-UA" sz="1600" kern="1200" dirty="0">
            <a:latin typeface="Arial" pitchFamily="34" charset="0"/>
            <a:cs typeface="Arial" pitchFamily="34" charset="0"/>
          </a:endParaRPr>
        </a:p>
      </dsp:txBody>
      <dsp:txXfrm>
        <a:off x="-65182" y="2047019"/>
        <a:ext cx="1518013" cy="719738"/>
      </dsp:txXfrm>
    </dsp:sp>
    <dsp:sp modelId="{C6721868-02A4-441A-9FD4-2A62D1C51452}">
      <dsp:nvSpPr>
        <dsp:cNvPr id="0" name=""/>
        <dsp:cNvSpPr/>
      </dsp:nvSpPr>
      <dsp:spPr>
        <a:xfrm>
          <a:off x="633929" y="1662140"/>
          <a:ext cx="168498" cy="1684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CBC54-9F93-4C50-ABD4-5B29D4C82844}">
      <dsp:nvSpPr>
        <dsp:cNvPr id="0" name=""/>
        <dsp:cNvSpPr/>
      </dsp:nvSpPr>
      <dsp:spPr>
        <a:xfrm>
          <a:off x="0" y="205529"/>
          <a:ext cx="1816982" cy="89904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284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noProof="1">
              <a:latin typeface="Arial" pitchFamily="34" charset="0"/>
              <a:cs typeface="Arial" pitchFamily="34" charset="0"/>
            </a:rPr>
            <a:t>2. тип полімеру/склад полімерного матеріалу</a:t>
          </a:r>
        </a:p>
      </dsp:txBody>
      <dsp:txXfrm>
        <a:off x="0" y="205529"/>
        <a:ext cx="1816982" cy="899046"/>
      </dsp:txXfrm>
    </dsp:sp>
    <dsp:sp modelId="{F69B86C6-4904-428E-9079-46975A0D50CE}">
      <dsp:nvSpPr>
        <dsp:cNvPr id="0" name=""/>
        <dsp:cNvSpPr/>
      </dsp:nvSpPr>
      <dsp:spPr>
        <a:xfrm>
          <a:off x="1382812" y="1215735"/>
          <a:ext cx="224664" cy="2246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1CD7BE-66BD-4D36-A446-DA9F73F74958}">
      <dsp:nvSpPr>
        <dsp:cNvPr id="0" name=""/>
        <dsp:cNvSpPr/>
      </dsp:nvSpPr>
      <dsp:spPr>
        <a:xfrm>
          <a:off x="1411220" y="1625415"/>
          <a:ext cx="2376968" cy="78540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45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noProof="1">
              <a:latin typeface="Arial" pitchFamily="34" charset="0"/>
              <a:cs typeface="Arial" pitchFamily="34" charset="0"/>
            </a:rPr>
            <a:t>3. Функціональні добавки/хімічні добавки для пластиків</a:t>
          </a:r>
        </a:p>
      </dsp:txBody>
      <dsp:txXfrm>
        <a:off x="1411220" y="1625415"/>
        <a:ext cx="2376968" cy="785403"/>
      </dsp:txXfrm>
    </dsp:sp>
    <dsp:sp modelId="{0559B1B4-4056-4FEE-AD70-D04CFBC915D1}">
      <dsp:nvSpPr>
        <dsp:cNvPr id="0" name=""/>
        <dsp:cNvSpPr/>
      </dsp:nvSpPr>
      <dsp:spPr>
        <a:xfrm>
          <a:off x="2253389" y="867036"/>
          <a:ext cx="290192" cy="2901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42FCE-F03D-40F5-8693-2328EAFF7ACC}">
      <dsp:nvSpPr>
        <dsp:cNvPr id="0" name=""/>
        <dsp:cNvSpPr/>
      </dsp:nvSpPr>
      <dsp:spPr>
        <a:xfrm>
          <a:off x="2398485" y="1012132"/>
          <a:ext cx="936104" cy="195996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67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500" kern="1200"/>
        </a:p>
      </dsp:txBody>
      <dsp:txXfrm>
        <a:off x="2398485" y="1012132"/>
        <a:ext cx="936104" cy="1959967"/>
      </dsp:txXfrm>
    </dsp:sp>
    <dsp:sp modelId="{0A8C632C-1A43-46B7-B064-E89A5B61AFEB}">
      <dsp:nvSpPr>
        <dsp:cNvPr id="0" name=""/>
        <dsp:cNvSpPr/>
      </dsp:nvSpPr>
      <dsp:spPr>
        <a:xfrm>
          <a:off x="3149709" y="634180"/>
          <a:ext cx="369761" cy="36976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A4A371-F20D-49C9-9C8B-0DB7114E7E93}">
      <dsp:nvSpPr>
        <dsp:cNvPr id="0" name=""/>
        <dsp:cNvSpPr/>
      </dsp:nvSpPr>
      <dsp:spPr>
        <a:xfrm>
          <a:off x="1436474" y="172417"/>
          <a:ext cx="2909738" cy="84020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2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noProof="1">
              <a:latin typeface="Arial" pitchFamily="34" charset="0"/>
              <a:cs typeface="Arial" pitchFamily="34" charset="0"/>
            </a:rPr>
            <a:t>4. Леткі сполуки та хімічні речовини, які мігрують</a:t>
          </a:r>
        </a:p>
      </dsp:txBody>
      <dsp:txXfrm>
        <a:off x="1436474" y="172417"/>
        <a:ext cx="2909738" cy="8402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966D3-930A-4B24-80C1-7B3317329ABF}">
      <dsp:nvSpPr>
        <dsp:cNvPr id="0" name=""/>
        <dsp:cNvSpPr/>
      </dsp:nvSpPr>
      <dsp:spPr>
        <a:xfrm>
          <a:off x="0" y="273237"/>
          <a:ext cx="4472318" cy="411410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69483-E113-4574-8810-BD832CE63955}">
      <dsp:nvSpPr>
        <dsp:cNvPr id="0" name=""/>
        <dsp:cNvSpPr/>
      </dsp:nvSpPr>
      <dsp:spPr>
        <a:xfrm>
          <a:off x="846477" y="1789859"/>
          <a:ext cx="2483600" cy="24684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500" kern="1200" dirty="0">
            <a:solidFill>
              <a:srgbClr val="FF0000"/>
            </a:solidFill>
          </a:endParaRPr>
        </a:p>
      </dsp:txBody>
      <dsp:txXfrm>
        <a:off x="846477" y="1789859"/>
        <a:ext cx="2483600" cy="2468460"/>
      </dsp:txXfrm>
    </dsp:sp>
    <dsp:sp modelId="{567F3D89-3AFA-4AD3-A7FE-95006568E9FA}">
      <dsp:nvSpPr>
        <dsp:cNvPr id="0" name=""/>
        <dsp:cNvSpPr/>
      </dsp:nvSpPr>
      <dsp:spPr>
        <a:xfrm>
          <a:off x="3387510" y="103078"/>
          <a:ext cx="1110807" cy="111080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4D35A-3C2B-4D32-B2F8-F40C6D0A4163}">
      <dsp:nvSpPr>
        <dsp:cNvPr id="0" name=""/>
        <dsp:cNvSpPr/>
      </dsp:nvSpPr>
      <dsp:spPr>
        <a:xfrm>
          <a:off x="4585832" y="159563"/>
          <a:ext cx="3589178" cy="111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Arial" pitchFamily="34" charset="0"/>
              <a:cs typeface="Arial" pitchFamily="34" charset="0"/>
            </a:rPr>
            <a:t>Пластикові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соломинки, стаканчики</a:t>
          </a:r>
          <a:endParaRPr lang="uk-UA" sz="2000" kern="1200" dirty="0"/>
        </a:p>
      </dsp:txBody>
      <dsp:txXfrm>
        <a:off x="4585832" y="159563"/>
        <a:ext cx="3589178" cy="1110807"/>
      </dsp:txXfrm>
    </dsp:sp>
    <dsp:sp modelId="{8ECE5F96-3895-44F1-B79A-2317CEF5E140}">
      <dsp:nvSpPr>
        <dsp:cNvPr id="0" name=""/>
        <dsp:cNvSpPr/>
      </dsp:nvSpPr>
      <dsp:spPr>
        <a:xfrm>
          <a:off x="3387510" y="1413831"/>
          <a:ext cx="1110807" cy="111080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2078A-D90A-452C-8D39-C81651ADBD1B}">
      <dsp:nvSpPr>
        <dsp:cNvPr id="0" name=""/>
        <dsp:cNvSpPr/>
      </dsp:nvSpPr>
      <dsp:spPr>
        <a:xfrm>
          <a:off x="4592345" y="1435836"/>
          <a:ext cx="4012102" cy="111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Arial" pitchFamily="34" charset="0"/>
              <a:cs typeface="Arial" pitchFamily="34" charset="0"/>
            </a:rPr>
            <a:t>Столові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одноразові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прилади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пляшки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пакети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плівка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тощо.</a:t>
          </a:r>
          <a:endParaRPr lang="uk-UA" sz="1600" kern="1200" dirty="0">
            <a:latin typeface="Arial" pitchFamily="34" charset="0"/>
            <a:cs typeface="Arial" pitchFamily="34" charset="0"/>
          </a:endParaRPr>
        </a:p>
      </dsp:txBody>
      <dsp:txXfrm>
        <a:off x="4592345" y="1435836"/>
        <a:ext cx="4012102" cy="1110807"/>
      </dsp:txXfrm>
    </dsp:sp>
    <dsp:sp modelId="{D136B10A-296D-444E-8D33-431DB38D69E8}">
      <dsp:nvSpPr>
        <dsp:cNvPr id="0" name=""/>
        <dsp:cNvSpPr/>
      </dsp:nvSpPr>
      <dsp:spPr>
        <a:xfrm>
          <a:off x="3387510" y="2724583"/>
          <a:ext cx="1110807" cy="111080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F3E3C-8BDF-4EDA-A4C6-7042AA650033}">
      <dsp:nvSpPr>
        <dsp:cNvPr id="0" name=""/>
        <dsp:cNvSpPr/>
      </dsp:nvSpPr>
      <dsp:spPr>
        <a:xfrm>
          <a:off x="4625421" y="2759274"/>
          <a:ext cx="3155004" cy="111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noProof="0" dirty="0" err="1">
              <a:latin typeface="Arial" pitchFamily="34" charset="0"/>
              <a:cs typeface="Arial" pitchFamily="34" charset="0"/>
            </a:rPr>
            <a:t>Пластикові</a:t>
          </a:r>
          <a:r>
            <a:rPr lang="ru-RU" sz="1600" kern="1200" noProof="0" dirty="0">
              <a:latin typeface="Arial" pitchFamily="34" charset="0"/>
              <a:cs typeface="Arial" pitchFamily="34" charset="0"/>
            </a:rPr>
            <a:t> </a:t>
          </a:r>
          <a:r>
            <a:rPr lang="ru-RU" sz="1600" kern="1200" noProof="0" dirty="0" err="1">
              <a:latin typeface="Arial" pitchFamily="34" charset="0"/>
              <a:cs typeface="Arial" pitchFamily="34" charset="0"/>
            </a:rPr>
            <a:t>мішалки</a:t>
          </a:r>
          <a:r>
            <a:rPr lang="ru-RU" sz="1600" kern="1200" noProof="0" dirty="0">
              <a:latin typeface="Arial" pitchFamily="34" charset="0"/>
              <a:cs typeface="Arial" pitchFamily="34" charset="0"/>
            </a:rPr>
            <a:t>, упаковка і тара для </a:t>
          </a:r>
          <a:r>
            <a:rPr lang="ru-RU" sz="1600" kern="1200" noProof="0" dirty="0" err="1">
              <a:latin typeface="Arial" pitchFamily="34" charset="0"/>
              <a:cs typeface="Arial" pitchFamily="34" charset="0"/>
            </a:rPr>
            <a:t>продуктів</a:t>
          </a:r>
          <a:endParaRPr lang="ru-RU" sz="1600" kern="1200" noProof="0" dirty="0">
            <a:latin typeface="Arial" pitchFamily="34" charset="0"/>
            <a:cs typeface="Arial" pitchFamily="34" charset="0"/>
          </a:endParaRPr>
        </a:p>
      </dsp:txBody>
      <dsp:txXfrm>
        <a:off x="4625421" y="2759274"/>
        <a:ext cx="3155004" cy="1110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EB081-9C38-4219-8F6D-13F3A41062AE}">
      <dsp:nvSpPr>
        <dsp:cNvPr id="0" name=""/>
        <dsp:cNvSpPr/>
      </dsp:nvSpPr>
      <dsp:spPr>
        <a:xfrm>
          <a:off x="437262" y="390305"/>
          <a:ext cx="1846780" cy="21726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FB2A2-3700-44A7-8F63-68070596CDCB}">
      <dsp:nvSpPr>
        <dsp:cNvPr id="0" name=""/>
        <dsp:cNvSpPr/>
      </dsp:nvSpPr>
      <dsp:spPr>
        <a:xfrm>
          <a:off x="437262" y="471902"/>
          <a:ext cx="135671" cy="1356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E6BFC5-7B69-463C-BF1A-98D18C7DB859}">
      <dsp:nvSpPr>
        <dsp:cNvPr id="0" name=""/>
        <dsp:cNvSpPr/>
      </dsp:nvSpPr>
      <dsp:spPr>
        <a:xfrm>
          <a:off x="437262" y="0"/>
          <a:ext cx="1846780" cy="390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noProof="0" dirty="0" err="1">
              <a:latin typeface="Arial" pitchFamily="34" charset="0"/>
              <a:cs typeface="Arial" pitchFamily="34" charset="0"/>
            </a:rPr>
            <a:t>Фталатні</a:t>
          </a:r>
          <a:r>
            <a:rPr lang="ru-RU" sz="1300" kern="1200" noProof="0" dirty="0">
              <a:latin typeface="Arial" pitchFamily="34" charset="0"/>
              <a:cs typeface="Arial" pitchFamily="34" charset="0"/>
            </a:rPr>
            <a:t> </a:t>
          </a:r>
          <a:r>
            <a:rPr lang="ru-RU" sz="1300" kern="1200" noProof="0" dirty="0" err="1">
              <a:latin typeface="Arial" pitchFamily="34" charset="0"/>
              <a:cs typeface="Arial" pitchFamily="34" charset="0"/>
            </a:rPr>
            <a:t>складні</a:t>
          </a:r>
          <a:r>
            <a:rPr lang="ru-RU" sz="1300" kern="1200" noProof="0" dirty="0">
              <a:latin typeface="Arial" pitchFamily="34" charset="0"/>
              <a:cs typeface="Arial" pitchFamily="34" charset="0"/>
            </a:rPr>
            <a:t> </a:t>
          </a:r>
          <a:r>
            <a:rPr lang="ru-RU" sz="1300" kern="1200" noProof="0" dirty="0" err="1">
              <a:latin typeface="Arial" pitchFamily="34" charset="0"/>
              <a:cs typeface="Arial" pitchFamily="34" charset="0"/>
            </a:rPr>
            <a:t>ефіри</a:t>
          </a:r>
          <a:endParaRPr lang="ru-RU" sz="1300" kern="1200" noProof="0" dirty="0">
            <a:latin typeface="Arial" pitchFamily="34" charset="0"/>
            <a:cs typeface="Arial" pitchFamily="34" charset="0"/>
          </a:endParaRPr>
        </a:p>
      </dsp:txBody>
      <dsp:txXfrm>
        <a:off x="437262" y="0"/>
        <a:ext cx="1846780" cy="390305"/>
      </dsp:txXfrm>
    </dsp:sp>
    <dsp:sp modelId="{9532E8CB-52D6-486B-AA40-4A8BDCAABD5D}">
      <dsp:nvSpPr>
        <dsp:cNvPr id="0" name=""/>
        <dsp:cNvSpPr/>
      </dsp:nvSpPr>
      <dsp:spPr>
        <a:xfrm>
          <a:off x="437262" y="788147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B30206-C57B-46E6-8688-3E4D0E624FBA}">
      <dsp:nvSpPr>
        <dsp:cNvPr id="0" name=""/>
        <dsp:cNvSpPr/>
      </dsp:nvSpPr>
      <dsp:spPr>
        <a:xfrm>
          <a:off x="566536" y="697860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 err="1">
              <a:latin typeface="Arial" pitchFamily="34" charset="0"/>
              <a:cs typeface="Arial" pitchFamily="34" charset="0"/>
            </a:rPr>
            <a:t>Ди</a:t>
          </a:r>
          <a:r>
            <a:rPr lang="uk-UA" sz="1100" kern="1200" dirty="0">
              <a:latin typeface="Arial" pitchFamily="34" charset="0"/>
              <a:cs typeface="Arial" pitchFamily="34" charset="0"/>
            </a:rPr>
            <a:t>(2-этилгексил) </a:t>
          </a:r>
          <a:r>
            <a:rPr lang="uk-UA" sz="1100" kern="1200" dirty="0" err="1">
              <a:latin typeface="Arial" pitchFamily="34" charset="0"/>
              <a:cs typeface="Arial" pitchFamily="34" charset="0"/>
            </a:rPr>
            <a:t>фталат</a:t>
          </a:r>
          <a:r>
            <a:rPr lang="uk-UA" sz="1100" kern="1200" dirty="0">
              <a:latin typeface="Arial" pitchFamily="34" charset="0"/>
              <a:cs typeface="Arial" pitchFamily="34" charset="0"/>
            </a:rPr>
            <a:t> (</a:t>
          </a:r>
          <a:r>
            <a:rPr lang="en-AU" sz="1100" kern="1200" dirty="0">
              <a:latin typeface="Arial" pitchFamily="34" charset="0"/>
              <a:cs typeface="Arial" pitchFamily="34" charset="0"/>
            </a:rPr>
            <a:t>DEHP )</a:t>
          </a:r>
          <a:endParaRPr lang="uk-UA" sz="1100" kern="1200" dirty="0">
            <a:latin typeface="Arial" pitchFamily="34" charset="0"/>
            <a:cs typeface="Arial" pitchFamily="34" charset="0"/>
          </a:endParaRPr>
        </a:p>
      </dsp:txBody>
      <dsp:txXfrm>
        <a:off x="566536" y="697860"/>
        <a:ext cx="1717506" cy="316242"/>
      </dsp:txXfrm>
    </dsp:sp>
    <dsp:sp modelId="{BBEC43E3-FFD2-4C25-B23A-AAD3D44EB6FA}">
      <dsp:nvSpPr>
        <dsp:cNvPr id="0" name=""/>
        <dsp:cNvSpPr/>
      </dsp:nvSpPr>
      <dsp:spPr>
        <a:xfrm>
          <a:off x="437262" y="1104390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744128"/>
              <a:satOff val="4483"/>
              <a:lumOff val="3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9BDCFD-E8FC-4935-8DF4-69AC2903C95A}">
      <dsp:nvSpPr>
        <dsp:cNvPr id="0" name=""/>
        <dsp:cNvSpPr/>
      </dsp:nvSpPr>
      <dsp:spPr>
        <a:xfrm>
          <a:off x="566536" y="1014102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 err="1">
              <a:latin typeface="Arial" pitchFamily="34" charset="0"/>
              <a:cs typeface="Arial" pitchFamily="34" charset="0"/>
            </a:rPr>
            <a:t>Ди-н-бутилфталат</a:t>
          </a:r>
          <a:r>
            <a:rPr lang="uk-UA" sz="1000" kern="1200" dirty="0">
              <a:latin typeface="Arial" pitchFamily="34" charset="0"/>
              <a:cs typeface="Arial" pitchFamily="34" charset="0"/>
            </a:rPr>
            <a:t> (</a:t>
          </a:r>
          <a:r>
            <a:rPr lang="en-AU" sz="1000" kern="1200" dirty="0">
              <a:latin typeface="Arial" pitchFamily="34" charset="0"/>
              <a:cs typeface="Arial" pitchFamily="34" charset="0"/>
            </a:rPr>
            <a:t>DBP)</a:t>
          </a:r>
          <a:endParaRPr lang="uk-UA" sz="1000" kern="1200" dirty="0">
            <a:latin typeface="Arial" pitchFamily="34" charset="0"/>
            <a:cs typeface="Arial" pitchFamily="34" charset="0"/>
          </a:endParaRPr>
        </a:p>
      </dsp:txBody>
      <dsp:txXfrm>
        <a:off x="566536" y="1014102"/>
        <a:ext cx="1717506" cy="316242"/>
      </dsp:txXfrm>
    </dsp:sp>
    <dsp:sp modelId="{7EB363F2-8326-4AD9-BDB6-641FA0E3FAFF}">
      <dsp:nvSpPr>
        <dsp:cNvPr id="0" name=""/>
        <dsp:cNvSpPr/>
      </dsp:nvSpPr>
      <dsp:spPr>
        <a:xfrm>
          <a:off x="437262" y="1420632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C604A8-202F-4405-949E-3F8D683573EE}">
      <dsp:nvSpPr>
        <dsp:cNvPr id="0" name=""/>
        <dsp:cNvSpPr/>
      </dsp:nvSpPr>
      <dsp:spPr>
        <a:xfrm>
          <a:off x="566536" y="1330344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 err="1">
              <a:latin typeface="Arial" pitchFamily="34" charset="0"/>
              <a:cs typeface="Arial" pitchFamily="34" charset="0"/>
            </a:rPr>
            <a:t>Ди-ізононілфталат</a:t>
          </a:r>
          <a:r>
            <a:rPr lang="uk-UA" sz="1000" kern="1200" dirty="0">
              <a:latin typeface="Arial" pitchFamily="34" charset="0"/>
              <a:cs typeface="Arial" pitchFamily="34" charset="0"/>
            </a:rPr>
            <a:t> (</a:t>
          </a:r>
          <a:r>
            <a:rPr lang="en-AU" sz="1000" kern="1200" dirty="0">
              <a:latin typeface="Arial" pitchFamily="34" charset="0"/>
              <a:cs typeface="Arial" pitchFamily="34" charset="0"/>
            </a:rPr>
            <a:t>DINP</a:t>
          </a:r>
          <a:r>
            <a:rPr lang="uk-UA" sz="1000" kern="1200" dirty="0">
              <a:latin typeface="Arial" pitchFamily="34" charset="0"/>
              <a:cs typeface="Arial" pitchFamily="34" charset="0"/>
            </a:rPr>
            <a:t>)</a:t>
          </a:r>
        </a:p>
      </dsp:txBody>
      <dsp:txXfrm>
        <a:off x="566536" y="1330344"/>
        <a:ext cx="1717506" cy="316242"/>
      </dsp:txXfrm>
    </dsp:sp>
    <dsp:sp modelId="{B7BDCBCC-40F7-4905-AF05-F9E9D351195D}">
      <dsp:nvSpPr>
        <dsp:cNvPr id="0" name=""/>
        <dsp:cNvSpPr/>
      </dsp:nvSpPr>
      <dsp:spPr>
        <a:xfrm>
          <a:off x="2376382" y="390305"/>
          <a:ext cx="1846780" cy="217268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1FD66-A255-4BCC-9591-4EBC8056EAFA}">
      <dsp:nvSpPr>
        <dsp:cNvPr id="0" name=""/>
        <dsp:cNvSpPr/>
      </dsp:nvSpPr>
      <dsp:spPr>
        <a:xfrm>
          <a:off x="2376382" y="471902"/>
          <a:ext cx="135671" cy="1356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5BA68D-D8BD-4323-A340-7F32DA314AEA}">
      <dsp:nvSpPr>
        <dsp:cNvPr id="0" name=""/>
        <dsp:cNvSpPr/>
      </dsp:nvSpPr>
      <dsp:spPr>
        <a:xfrm>
          <a:off x="2376382" y="0"/>
          <a:ext cx="1846780" cy="390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 err="1">
              <a:latin typeface="Arial" pitchFamily="34" charset="0"/>
              <a:cs typeface="Arial" pitchFamily="34" charset="0"/>
            </a:rPr>
            <a:t>Естери</a:t>
          </a:r>
          <a:r>
            <a:rPr lang="ru-RU" sz="13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300" kern="1200" dirty="0" err="1">
              <a:latin typeface="Arial" pitchFamily="34" charset="0"/>
              <a:cs typeface="Arial" pitchFamily="34" charset="0"/>
            </a:rPr>
            <a:t>аліфатичної</a:t>
          </a:r>
          <a:r>
            <a:rPr lang="ru-RU" sz="13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300" kern="1200" dirty="0" err="1">
              <a:latin typeface="Arial" pitchFamily="34" charset="0"/>
              <a:cs typeface="Arial" pitchFamily="34" charset="0"/>
            </a:rPr>
            <a:t>двоосновної</a:t>
          </a:r>
          <a:r>
            <a:rPr lang="ru-RU" sz="13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300" kern="1200" dirty="0" err="1">
              <a:latin typeface="Arial" pitchFamily="34" charset="0"/>
              <a:cs typeface="Arial" pitchFamily="34" charset="0"/>
            </a:rPr>
            <a:t>кислоти</a:t>
          </a:r>
          <a:endParaRPr lang="uk-UA" sz="1300" kern="1200" dirty="0">
            <a:latin typeface="Arial" pitchFamily="34" charset="0"/>
            <a:cs typeface="Arial" pitchFamily="34" charset="0"/>
          </a:endParaRPr>
        </a:p>
      </dsp:txBody>
      <dsp:txXfrm>
        <a:off x="2376382" y="0"/>
        <a:ext cx="1846780" cy="390305"/>
      </dsp:txXfrm>
    </dsp:sp>
    <dsp:sp modelId="{4D40457D-00E7-4155-9810-5ED797D97B06}">
      <dsp:nvSpPr>
        <dsp:cNvPr id="0" name=""/>
        <dsp:cNvSpPr/>
      </dsp:nvSpPr>
      <dsp:spPr>
        <a:xfrm>
          <a:off x="2376382" y="788147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F36308-C5BC-429A-BA5B-8A2C49D5036D}">
      <dsp:nvSpPr>
        <dsp:cNvPr id="0" name=""/>
        <dsp:cNvSpPr/>
      </dsp:nvSpPr>
      <dsp:spPr>
        <a:xfrm>
          <a:off x="2505656" y="697860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 err="1">
              <a:latin typeface="Arial" pitchFamily="34" charset="0"/>
              <a:cs typeface="Arial" pitchFamily="34" charset="0"/>
            </a:rPr>
            <a:t>Глутарати</a:t>
          </a:r>
          <a:endParaRPr lang="uk-UA" sz="1000" kern="1200" dirty="0">
            <a:latin typeface="Arial" pitchFamily="34" charset="0"/>
            <a:cs typeface="Arial" pitchFamily="34" charset="0"/>
          </a:endParaRPr>
        </a:p>
      </dsp:txBody>
      <dsp:txXfrm>
        <a:off x="2505656" y="697860"/>
        <a:ext cx="1717506" cy="316242"/>
      </dsp:txXfrm>
    </dsp:sp>
    <dsp:sp modelId="{8519D9D1-78BB-45C5-B226-4C9C53828BF3}">
      <dsp:nvSpPr>
        <dsp:cNvPr id="0" name=""/>
        <dsp:cNvSpPr/>
      </dsp:nvSpPr>
      <dsp:spPr>
        <a:xfrm>
          <a:off x="2376382" y="1104390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292984-E1C5-4D2F-9503-12E323246109}">
      <dsp:nvSpPr>
        <dsp:cNvPr id="0" name=""/>
        <dsp:cNvSpPr/>
      </dsp:nvSpPr>
      <dsp:spPr>
        <a:xfrm>
          <a:off x="2505656" y="1014102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 err="1">
              <a:latin typeface="Arial" pitchFamily="34" charset="0"/>
              <a:cs typeface="Arial" pitchFamily="34" charset="0"/>
            </a:rPr>
            <a:t>Адіпати</a:t>
          </a:r>
          <a:endParaRPr lang="uk-UA" sz="1000" kern="1200" dirty="0">
            <a:latin typeface="Arial" pitchFamily="34" charset="0"/>
            <a:cs typeface="Arial" pitchFamily="34" charset="0"/>
          </a:endParaRPr>
        </a:p>
      </dsp:txBody>
      <dsp:txXfrm>
        <a:off x="2505656" y="1014102"/>
        <a:ext cx="1717506" cy="316242"/>
      </dsp:txXfrm>
    </dsp:sp>
    <dsp:sp modelId="{E11E00F7-22A0-4051-B084-C0B1C5866A21}">
      <dsp:nvSpPr>
        <dsp:cNvPr id="0" name=""/>
        <dsp:cNvSpPr/>
      </dsp:nvSpPr>
      <dsp:spPr>
        <a:xfrm>
          <a:off x="2376382" y="1420632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720641"/>
              <a:satOff val="22416"/>
              <a:lumOff val="17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226F3C-3A91-4A9F-88BA-3AE1BB244B2F}">
      <dsp:nvSpPr>
        <dsp:cNvPr id="0" name=""/>
        <dsp:cNvSpPr/>
      </dsp:nvSpPr>
      <dsp:spPr>
        <a:xfrm>
          <a:off x="2505656" y="1330344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 err="1">
              <a:latin typeface="Arial" pitchFamily="34" charset="0"/>
              <a:cs typeface="Arial" pitchFamily="34" charset="0"/>
            </a:rPr>
            <a:t>Азелати</a:t>
          </a:r>
          <a:endParaRPr lang="uk-UA" sz="1000" kern="1200" dirty="0">
            <a:latin typeface="Arial" pitchFamily="34" charset="0"/>
            <a:cs typeface="Arial" pitchFamily="34" charset="0"/>
          </a:endParaRPr>
        </a:p>
      </dsp:txBody>
      <dsp:txXfrm>
        <a:off x="2505656" y="1330344"/>
        <a:ext cx="1717506" cy="316242"/>
      </dsp:txXfrm>
    </dsp:sp>
    <dsp:sp modelId="{8838E5E8-CE08-4243-BF34-F130EDD13B9E}">
      <dsp:nvSpPr>
        <dsp:cNvPr id="0" name=""/>
        <dsp:cNvSpPr/>
      </dsp:nvSpPr>
      <dsp:spPr>
        <a:xfrm>
          <a:off x="2376382" y="1736874"/>
          <a:ext cx="135667" cy="135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C7EBBA-FAE5-42A0-8370-14B8024F81F8}">
      <dsp:nvSpPr>
        <dsp:cNvPr id="0" name=""/>
        <dsp:cNvSpPr/>
      </dsp:nvSpPr>
      <dsp:spPr>
        <a:xfrm>
          <a:off x="2505656" y="1646587"/>
          <a:ext cx="1717506" cy="31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 err="1">
              <a:latin typeface="Arial" pitchFamily="34" charset="0"/>
              <a:cs typeface="Arial" pitchFamily="34" charset="0"/>
            </a:rPr>
            <a:t>Себакати</a:t>
          </a:r>
          <a:endParaRPr lang="uk-UA" sz="1000" kern="1200" dirty="0">
            <a:latin typeface="Arial" pitchFamily="34" charset="0"/>
            <a:cs typeface="Arial" pitchFamily="34" charset="0"/>
          </a:endParaRPr>
        </a:p>
      </dsp:txBody>
      <dsp:txXfrm>
        <a:off x="2505656" y="1646587"/>
        <a:ext cx="1717506" cy="316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C8237-0AFF-49A0-8C2F-B248891E9244}">
      <dsp:nvSpPr>
        <dsp:cNvPr id="0" name=""/>
        <dsp:cNvSpPr/>
      </dsp:nvSpPr>
      <dsp:spPr>
        <a:xfrm>
          <a:off x="200809" y="136462"/>
          <a:ext cx="2685710" cy="3159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CF3E66-188D-4986-BA40-CF7ABD37C044}">
      <dsp:nvSpPr>
        <dsp:cNvPr id="0" name=""/>
        <dsp:cNvSpPr/>
      </dsp:nvSpPr>
      <dsp:spPr>
        <a:xfrm>
          <a:off x="168071" y="686271"/>
          <a:ext cx="197301" cy="1973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C566B8-9CC2-48D3-9CC2-393FFE02C43F}">
      <dsp:nvSpPr>
        <dsp:cNvPr id="0" name=""/>
        <dsp:cNvSpPr/>
      </dsp:nvSpPr>
      <dsp:spPr>
        <a:xfrm>
          <a:off x="168071" y="0"/>
          <a:ext cx="2685710" cy="567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 err="1">
              <a:latin typeface="Arial" pitchFamily="34" charset="0"/>
              <a:cs typeface="Arial" pitchFamily="34" charset="0"/>
            </a:rPr>
            <a:t>Переваги</a:t>
          </a:r>
          <a:endParaRPr lang="ru-RU" sz="1800" kern="1200" noProof="0" dirty="0">
            <a:latin typeface="Arial" pitchFamily="34" charset="0"/>
            <a:cs typeface="Arial" pitchFamily="34" charset="0"/>
          </a:endParaRPr>
        </a:p>
      </dsp:txBody>
      <dsp:txXfrm>
        <a:off x="168071" y="0"/>
        <a:ext cx="2685710" cy="567607"/>
      </dsp:txXfrm>
    </dsp:sp>
    <dsp:sp modelId="{33988E0C-7ABC-42E7-9A2A-725F1DE29415}">
      <dsp:nvSpPr>
        <dsp:cNvPr id="0" name=""/>
        <dsp:cNvSpPr/>
      </dsp:nvSpPr>
      <dsp:spPr>
        <a:xfrm>
          <a:off x="133194" y="714006"/>
          <a:ext cx="197297" cy="197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FA9D80-F8B5-4B93-9C19-E570147E3B82}">
      <dsp:nvSpPr>
        <dsp:cNvPr id="0" name=""/>
        <dsp:cNvSpPr/>
      </dsp:nvSpPr>
      <dsp:spPr>
        <a:xfrm>
          <a:off x="357894" y="515984"/>
          <a:ext cx="2497710" cy="45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>
              <a:latin typeface="Arial" pitchFamily="34" charset="0"/>
              <a:cs typeface="Arial" pitchFamily="34" charset="0"/>
            </a:rPr>
            <a:t>Стійкі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до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випаровування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і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міграції</a:t>
          </a:r>
          <a:endParaRPr lang="uk-UA" sz="1100" kern="1200" dirty="0">
            <a:latin typeface="Arial" pitchFamily="34" charset="0"/>
            <a:cs typeface="Arial" pitchFamily="34" charset="0"/>
          </a:endParaRPr>
        </a:p>
      </dsp:txBody>
      <dsp:txXfrm>
        <a:off x="357894" y="515984"/>
        <a:ext cx="2497710" cy="459900"/>
      </dsp:txXfrm>
    </dsp:sp>
    <dsp:sp modelId="{F568A63B-2CB6-435E-B6AB-3772A37D24D8}">
      <dsp:nvSpPr>
        <dsp:cNvPr id="0" name=""/>
        <dsp:cNvSpPr/>
      </dsp:nvSpPr>
      <dsp:spPr>
        <a:xfrm>
          <a:off x="122446" y="1232833"/>
          <a:ext cx="197297" cy="197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BD91CC-B6F7-473F-AFF4-F5208943D56F}">
      <dsp:nvSpPr>
        <dsp:cNvPr id="0" name=""/>
        <dsp:cNvSpPr/>
      </dsp:nvSpPr>
      <dsp:spPr>
        <a:xfrm>
          <a:off x="328945" y="1020835"/>
          <a:ext cx="2497710" cy="60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>
              <a:latin typeface="Arial" pitchFamily="34" charset="0"/>
              <a:cs typeface="Arial" pitchFamily="34" charset="0"/>
            </a:rPr>
            <a:t>Забезпечують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довговічність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гнучкість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здатність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витримувати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високі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температури</a:t>
          </a:r>
          <a:endParaRPr lang="uk-UA" sz="1100" kern="1200" dirty="0">
            <a:latin typeface="Arial" pitchFamily="34" charset="0"/>
            <a:cs typeface="Arial" pitchFamily="34" charset="0"/>
          </a:endParaRPr>
        </a:p>
      </dsp:txBody>
      <dsp:txXfrm>
        <a:off x="328945" y="1020835"/>
        <a:ext cx="2497710" cy="603917"/>
      </dsp:txXfrm>
    </dsp:sp>
    <dsp:sp modelId="{DD0E54D4-C9F4-4C64-8D7C-F499BC6F5699}">
      <dsp:nvSpPr>
        <dsp:cNvPr id="0" name=""/>
        <dsp:cNvSpPr/>
      </dsp:nvSpPr>
      <dsp:spPr>
        <a:xfrm>
          <a:off x="143227" y="1848358"/>
          <a:ext cx="197297" cy="197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8DC27D-F1D3-4C38-A131-7CBDAFBF78C7}">
      <dsp:nvSpPr>
        <dsp:cNvPr id="0" name=""/>
        <dsp:cNvSpPr/>
      </dsp:nvSpPr>
      <dsp:spPr>
        <a:xfrm>
          <a:off x="381147" y="1729968"/>
          <a:ext cx="2497710" cy="45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Arial" pitchFamily="34" charset="0"/>
              <a:cs typeface="Arial" pitchFamily="34" charset="0"/>
            </a:rPr>
            <a:t>Фталати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економічні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порівняно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з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іншими</a:t>
          </a:r>
          <a:r>
            <a:rPr lang="ru-RU" sz="11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100" kern="1200" dirty="0" err="1">
              <a:latin typeface="Arial" pitchFamily="34" charset="0"/>
              <a:cs typeface="Arial" pitchFamily="34" charset="0"/>
            </a:rPr>
            <a:t>пластифікаторами</a:t>
          </a:r>
          <a:endParaRPr lang="uk-UA" sz="1100" kern="1200" dirty="0">
            <a:latin typeface="Arial" pitchFamily="34" charset="0"/>
            <a:cs typeface="Arial" pitchFamily="34" charset="0"/>
          </a:endParaRPr>
        </a:p>
      </dsp:txBody>
      <dsp:txXfrm>
        <a:off x="381147" y="1729968"/>
        <a:ext cx="2497710" cy="459900"/>
      </dsp:txXfrm>
    </dsp:sp>
    <dsp:sp modelId="{53BDA222-1CDD-4223-9550-0CD2DD37D79F}">
      <dsp:nvSpPr>
        <dsp:cNvPr id="0" name=""/>
        <dsp:cNvSpPr/>
      </dsp:nvSpPr>
      <dsp:spPr>
        <a:xfrm>
          <a:off x="2992229" y="135116"/>
          <a:ext cx="2685710" cy="315965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9A5849-881A-4C71-A75C-122EBA66CA12}">
      <dsp:nvSpPr>
        <dsp:cNvPr id="0" name=""/>
        <dsp:cNvSpPr/>
      </dsp:nvSpPr>
      <dsp:spPr>
        <a:xfrm>
          <a:off x="2988066" y="686271"/>
          <a:ext cx="197301" cy="1973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09C0D3-A1A8-4E6A-981B-13DF6D004654}">
      <dsp:nvSpPr>
        <dsp:cNvPr id="0" name=""/>
        <dsp:cNvSpPr/>
      </dsp:nvSpPr>
      <dsp:spPr>
        <a:xfrm>
          <a:off x="2988066" y="0"/>
          <a:ext cx="2685710" cy="567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latin typeface="Arial" pitchFamily="34" charset="0"/>
              <a:cs typeface="Arial" pitchFamily="34" charset="0"/>
            </a:rPr>
            <a:t>Обмеження </a:t>
          </a:r>
        </a:p>
      </dsp:txBody>
      <dsp:txXfrm>
        <a:off x="2988066" y="0"/>
        <a:ext cx="2685710" cy="567607"/>
      </dsp:txXfrm>
    </dsp:sp>
    <dsp:sp modelId="{B9ACC6EF-13ED-4B76-AB46-40349313317E}">
      <dsp:nvSpPr>
        <dsp:cNvPr id="0" name=""/>
        <dsp:cNvSpPr/>
      </dsp:nvSpPr>
      <dsp:spPr>
        <a:xfrm>
          <a:off x="2988066" y="1146176"/>
          <a:ext cx="197297" cy="197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2AC73C-C3F1-47FB-A6BF-1A981913369F}">
      <dsp:nvSpPr>
        <dsp:cNvPr id="0" name=""/>
        <dsp:cNvSpPr/>
      </dsp:nvSpPr>
      <dsp:spPr>
        <a:xfrm>
          <a:off x="3218552" y="520454"/>
          <a:ext cx="2497710" cy="45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latin typeface="Arial" pitchFamily="34" charset="0"/>
              <a:cs typeface="Arial" pitchFamily="34" charset="0"/>
            </a:rPr>
            <a:t>Фталати не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зв'язуються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хімічно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і не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вимиваються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із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пластику</a:t>
          </a:r>
          <a:endParaRPr lang="uk-UA" sz="1050" kern="1200" dirty="0">
            <a:latin typeface="Arial" pitchFamily="34" charset="0"/>
            <a:cs typeface="Arial" pitchFamily="34" charset="0"/>
          </a:endParaRPr>
        </a:p>
      </dsp:txBody>
      <dsp:txXfrm>
        <a:off x="3218552" y="520454"/>
        <a:ext cx="2497710" cy="459900"/>
      </dsp:txXfrm>
    </dsp:sp>
    <dsp:sp modelId="{82F04DE5-2B93-45F3-9AF4-B4BC41417EC3}">
      <dsp:nvSpPr>
        <dsp:cNvPr id="0" name=""/>
        <dsp:cNvSpPr/>
      </dsp:nvSpPr>
      <dsp:spPr>
        <a:xfrm>
          <a:off x="2988863" y="1872918"/>
          <a:ext cx="197297" cy="197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FE0908-F22F-429A-9FA4-C81E85BAB46F}">
      <dsp:nvSpPr>
        <dsp:cNvPr id="0" name=""/>
        <dsp:cNvSpPr/>
      </dsp:nvSpPr>
      <dsp:spPr>
        <a:xfrm>
          <a:off x="3150614" y="1020835"/>
          <a:ext cx="2497710" cy="771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 err="1">
              <a:latin typeface="Arial" pitchFamily="34" charset="0"/>
              <a:cs typeface="Arial" pitchFamily="34" charset="0"/>
            </a:rPr>
            <a:t>Деякі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фталатні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пластифікатори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можуть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становити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серйозну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небезпеку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для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здоров'я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оскільки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вони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є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канцерогенами та/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або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токсинами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розвитку</a:t>
          </a:r>
          <a:endParaRPr lang="uk-UA" sz="1050" kern="1200" dirty="0">
            <a:latin typeface="Arial" pitchFamily="34" charset="0"/>
            <a:cs typeface="Arial" pitchFamily="34" charset="0"/>
          </a:endParaRPr>
        </a:p>
      </dsp:txBody>
      <dsp:txXfrm>
        <a:off x="3150614" y="1020835"/>
        <a:ext cx="2497710" cy="771233"/>
      </dsp:txXfrm>
    </dsp:sp>
    <dsp:sp modelId="{B76047B9-662D-499B-AE36-64B722A9D6CE}">
      <dsp:nvSpPr>
        <dsp:cNvPr id="0" name=""/>
        <dsp:cNvSpPr/>
      </dsp:nvSpPr>
      <dsp:spPr>
        <a:xfrm>
          <a:off x="2998896" y="2028585"/>
          <a:ext cx="197297" cy="197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C12F91-4E1F-45ED-B1D5-EEEFAE2BB8EC}">
      <dsp:nvSpPr>
        <dsp:cNvPr id="0" name=""/>
        <dsp:cNvSpPr/>
      </dsp:nvSpPr>
      <dsp:spPr>
        <a:xfrm>
          <a:off x="3244628" y="1897285"/>
          <a:ext cx="2497710" cy="45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 err="1">
              <a:latin typeface="Arial" pitchFamily="34" charset="0"/>
              <a:cs typeface="Arial" pitchFamily="34" charset="0"/>
            </a:rPr>
            <a:t>Деякі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фталати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можуть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накопичуватися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в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організмі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людини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в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низьких</a:t>
          </a:r>
          <a:r>
            <a:rPr lang="ru-RU" sz="105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050" kern="1200" dirty="0" err="1">
              <a:latin typeface="Arial" pitchFamily="34" charset="0"/>
              <a:cs typeface="Arial" pitchFamily="34" charset="0"/>
            </a:rPr>
            <a:t>рівнях</a:t>
          </a:r>
          <a:endParaRPr lang="uk-UA" sz="1050" kern="1200" dirty="0">
            <a:latin typeface="Arial" pitchFamily="34" charset="0"/>
            <a:cs typeface="Arial" pitchFamily="34" charset="0"/>
          </a:endParaRPr>
        </a:p>
      </dsp:txBody>
      <dsp:txXfrm>
        <a:off x="3244628" y="1897285"/>
        <a:ext cx="2497710" cy="459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0.04796</cdr:x>
      <cdr:y>0.03596</cdr:y>
    </cdr:from>
    <cdr:to>
      <cdr:x>0.23939</cdr:x>
      <cdr:y>0.22459</cdr:y>
    </cdr:to>
    <cdr:sp macro="" textlink="">
      <cdr:nvSpPr>
        <cdr:cNvPr id="2" name="Надпись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4169" y="76286"/>
          <a:ext cx="894761" cy="40011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>
              <a:latin typeface="Arial" pitchFamily="34" charset="0"/>
              <a:cs typeface="Arial" pitchFamily="34" charset="0"/>
            </a:rPr>
            <a:t>а)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0.03573</cdr:x>
      <cdr:y>0.01477</cdr:y>
    </cdr:from>
    <cdr:to>
      <cdr:x>0.24539</cdr:x>
      <cdr:y>0.19999</cdr:y>
    </cdr:to>
    <cdr:sp macro="" textlink="">
      <cdr:nvSpPr>
        <cdr:cNvPr id="5" name="Надпись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5215" y="31907"/>
          <a:ext cx="910788" cy="40011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r>
            <a:rPr lang="uk-UA" sz="2000" b="1" dirty="0">
              <a:latin typeface="Arial" pitchFamily="34" charset="0"/>
              <a:cs typeface="Arial" pitchFamily="34" charset="0"/>
            </a:rPr>
            <a:t>б)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B63FD-6E79-B243-8662-2BF9133138F9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DB517-E470-274E-B781-1F06EAD43C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707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B517-E470-274E-B781-1F06EAD43C41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80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B517-E470-274E-B781-1F06EAD43C41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421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B517-E470-274E-B781-1F06EAD43C41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503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B517-E470-274E-B781-1F06EAD43C41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913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5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1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1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49B7272-1285-CCA1-9198-C539E0DE72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BC9B9E5-1A3A-D1D5-EE31-BB2EACA01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uk-UA"/>
              <a:t>Національний форум поводження з відходами, 2014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69AFE42-4086-41AB-4365-1DB7C7507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58029-7D95-4348-8D88-2587EE84133A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626534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і 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дати 5">
            <a:extLst>
              <a:ext uri="{FF2B5EF4-FFF2-40B4-BE49-F238E27FC236}">
                <a16:creationId xmlns:a16="http://schemas.microsoft.com/office/drawing/2014/main" id="{BCB023A8-2913-DE0B-EE2F-9368C0D9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45FC7012-6519-98DA-146D-EB7DA6CA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uk-UA"/>
              <a:t>Волгоград, август 2019</a:t>
            </a:r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68665BE5-D4EB-B97E-C083-37455DC0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EDDE08-4917-1643-93A2-5A96CC93A8B4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0236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8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1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91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1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8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1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75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6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AFEBB-5A41-4F2B-9E31-4DB072E57FB1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F4013-CA64-4BA3-9FDD-98810811772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3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 /><Relationship Id="rId13" Type="http://schemas.openxmlformats.org/officeDocument/2006/relationships/image" Target="../media/image15.png" /><Relationship Id="rId3" Type="http://schemas.openxmlformats.org/officeDocument/2006/relationships/diagramLayout" Target="../diagrams/layout3.xml" /><Relationship Id="rId7" Type="http://schemas.openxmlformats.org/officeDocument/2006/relationships/diagramData" Target="../diagrams/data4.xml" /><Relationship Id="rId12" Type="http://schemas.openxmlformats.org/officeDocument/2006/relationships/image" Target="../media/image14.png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11" Type="http://schemas.microsoft.com/office/2007/relationships/diagramDrawing" Target="../diagrams/drawing4.xml" /><Relationship Id="rId5" Type="http://schemas.openxmlformats.org/officeDocument/2006/relationships/diagramColors" Target="../diagrams/colors3.xml" /><Relationship Id="rId15" Type="http://schemas.openxmlformats.org/officeDocument/2006/relationships/image" Target="../media/image17.png" /><Relationship Id="rId10" Type="http://schemas.openxmlformats.org/officeDocument/2006/relationships/diagramColors" Target="../diagrams/colors4.xml" /><Relationship Id="rId4" Type="http://schemas.openxmlformats.org/officeDocument/2006/relationships/diagramQuickStyle" Target="../diagrams/quickStyle3.xml" /><Relationship Id="rId9" Type="http://schemas.openxmlformats.org/officeDocument/2006/relationships/diagramQuickStyle" Target="../diagrams/quickStyle4.xml" /><Relationship Id="rId14" Type="http://schemas.openxmlformats.org/officeDocument/2006/relationships/image" Target="../media/image16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chart" Target="../charts/chart3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0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8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33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2.xml" 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chart" Target="../charts/chart2.xml" /><Relationship Id="rId7" Type="http://schemas.openxmlformats.org/officeDocument/2006/relationships/diagramColors" Target="../diagrams/colors1.xml" /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2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97E246-E48E-23EC-C88B-28BA97CB24A0}"/>
              </a:ext>
            </a:extLst>
          </p:cNvPr>
          <p:cNvSpPr txBox="1"/>
          <p:nvPr/>
        </p:nvSpPr>
        <p:spPr>
          <a:xfrm>
            <a:off x="914400" y="0"/>
            <a:ext cx="73152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noProof="1">
                <a:solidFill>
                  <a:srgbClr val="1F2A44"/>
                </a:solidFill>
                <a:latin typeface="Calibri"/>
              </a:rPr>
              <a:t>Пінополістирол та інші полімерні матеріали у бджільництві</a:t>
            </a:r>
          </a:p>
          <a:p>
            <a:r>
              <a:rPr lang="uk-UA" sz="2000" noProof="1">
                <a:solidFill>
                  <a:srgbClr val="E3A008"/>
                </a:solidFill>
                <a:latin typeface="Calibri"/>
              </a:rPr>
              <a:t>Безпекові аспекти • Деградація • Потенційні ризики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BB48C8-354F-5ECB-2F0E-3FA6A9BFF0BC}"/>
              </a:ext>
            </a:extLst>
          </p:cNvPr>
          <p:cNvSpPr/>
          <p:nvPr/>
        </p:nvSpPr>
        <p:spPr>
          <a:xfrm>
            <a:off x="437022" y="86097"/>
            <a:ext cx="239872" cy="6685805"/>
          </a:xfrm>
          <a:prstGeom prst="rect">
            <a:avLst/>
          </a:prstGeom>
          <a:solidFill>
            <a:srgbClr val="E3A0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609648-8EB2-FCFC-A0CA-F2A6763A7AE9}"/>
              </a:ext>
            </a:extLst>
          </p:cNvPr>
          <p:cNvSpPr txBox="1"/>
          <p:nvPr/>
        </p:nvSpPr>
        <p:spPr>
          <a:xfrm>
            <a:off x="914400" y="5336813"/>
            <a:ext cx="731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b="1" noProof="1">
                <a:solidFill>
                  <a:srgbClr val="1F2A44"/>
                </a:solidFill>
                <a:latin typeface="Calibri"/>
              </a:rPr>
              <a:t>Денис Павловський</a:t>
            </a:r>
          </a:p>
          <a:p>
            <a:pPr>
              <a:defRPr sz="1600">
                <a:solidFill>
                  <a:srgbClr val="2F5D50"/>
                </a:solidFill>
                <a:latin typeface="Calibri"/>
              </a:defRPr>
            </a:pPr>
            <a:r>
              <a:rPr lang="uk-UA" b="1" noProof="1"/>
              <a:t>Голова ГО «Агенція з хімічної безпеки»</a:t>
            </a:r>
          </a:p>
          <a:p>
            <a:pPr>
              <a:defRPr sz="1600">
                <a:solidFill>
                  <a:srgbClr val="2F5D50"/>
                </a:solidFill>
                <a:latin typeface="Calibri"/>
              </a:defRPr>
            </a:pPr>
            <a:r>
              <a:rPr lang="uk-UA" b="1" noProof="1"/>
              <a:t>Аспірант кафедри органічної хімії та технології органічних речовин</a:t>
            </a:r>
          </a:p>
          <a:p>
            <a:pPr>
              <a:defRPr sz="1600">
                <a:solidFill>
                  <a:srgbClr val="2F5D50"/>
                </a:solidFill>
                <a:latin typeface="Calibri"/>
              </a:defRPr>
            </a:pPr>
            <a:r>
              <a:rPr lang="uk-UA" b="1" noProof="1"/>
              <a:t>КПІ ім. Ігоря Сікорського</a:t>
            </a:r>
          </a:p>
          <a:p>
            <a:pPr>
              <a:defRPr sz="1400">
                <a:solidFill>
                  <a:srgbClr val="E3A008"/>
                </a:solidFill>
                <a:latin typeface="Calibri"/>
              </a:defRPr>
            </a:pPr>
            <a:r>
              <a:rPr lang="uk-UA" b="1" noProof="1"/>
              <a:t>25 лютого 2026 року</a:t>
            </a:r>
          </a:p>
        </p:txBody>
      </p:sp>
      <p:pic>
        <p:nvPicPr>
          <p:cNvPr id="2050" name="Picture 2" descr="Пластик или дерево: что лучше для ульев? Окончательное руководство для успеха пчеловодства">
            <a:extLst>
              <a:ext uri="{FF2B5EF4-FFF2-40B4-BE49-F238E27FC236}">
                <a16:creationId xmlns:a16="http://schemas.microsoft.com/office/drawing/2014/main" id="{FBE508D3-CE33-F895-0CBD-822540F1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1184"/>
            <a:ext cx="6846736" cy="38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9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39" y="89310"/>
            <a:ext cx="8849122" cy="553889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ОДНОРАЗОВ</a:t>
            </a:r>
            <a:r>
              <a:rPr lang="uk-UA" sz="2500" b="1" dirty="0">
                <a:solidFill>
                  <a:srgbClr val="FF0000"/>
                </a:solidFill>
              </a:rPr>
              <a:t>І ПЛАСТИКОВІ СОЛОМИНКИ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440" y="3798705"/>
            <a:ext cx="3704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Рис. 3 </a:t>
            </a:r>
            <a:r>
              <a:rPr lang="ru-RU" sz="1400" dirty="0" err="1"/>
              <a:t>Вміст</a:t>
            </a:r>
            <a:r>
              <a:rPr lang="ru-RU" sz="1400" dirty="0"/>
              <a:t> </a:t>
            </a:r>
            <a:r>
              <a:rPr lang="ru-RU" sz="1400" dirty="0" err="1"/>
              <a:t>хімічних</a:t>
            </a:r>
            <a:r>
              <a:rPr lang="ru-RU" sz="1400" dirty="0"/>
              <a:t> </a:t>
            </a:r>
            <a:r>
              <a:rPr lang="ru-RU" sz="1400" dirty="0" err="1"/>
              <a:t>домішок</a:t>
            </a:r>
            <a:r>
              <a:rPr lang="ru-RU" sz="1400" dirty="0"/>
              <a:t> у </a:t>
            </a:r>
            <a:r>
              <a:rPr lang="ru-RU" sz="1400" dirty="0" err="1"/>
              <a:t>складі</a:t>
            </a:r>
            <a:r>
              <a:rPr lang="ru-RU" sz="1400" dirty="0"/>
              <a:t> </a:t>
            </a:r>
            <a:r>
              <a:rPr lang="ru-RU" sz="1400" dirty="0" err="1"/>
              <a:t>одноразових</a:t>
            </a:r>
            <a:r>
              <a:rPr lang="ru-RU" sz="1400" dirty="0"/>
              <a:t> </a:t>
            </a:r>
            <a:r>
              <a:rPr lang="ru-RU" sz="1400" dirty="0" err="1"/>
              <a:t>пластикових</a:t>
            </a:r>
            <a:r>
              <a:rPr lang="ru-RU" sz="1400" dirty="0"/>
              <a:t> соломинок</a:t>
            </a:r>
            <a:endParaRPr lang="uk-UA" sz="140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4160047" y="790480"/>
          <a:ext cx="4660425" cy="1965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69462" y="37951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Рис. 4. </a:t>
            </a:r>
            <a:r>
              <a:rPr lang="ru-RU" sz="1400" dirty="0" err="1"/>
              <a:t>Хімічні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пластифікаторів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використовуються</a:t>
            </a:r>
            <a:r>
              <a:rPr lang="ru-RU" sz="1400" dirty="0"/>
              <a:t> в одноразовому пластику </a:t>
            </a:r>
            <a:endParaRPr lang="uk-UA" sz="14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59036555"/>
              </p:ext>
            </p:extLst>
          </p:nvPr>
        </p:nvGraphicFramePr>
        <p:xfrm>
          <a:off x="1835696" y="4142883"/>
          <a:ext cx="5841848" cy="270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94" y="2622734"/>
            <a:ext cx="1132485" cy="101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24" y="2699582"/>
            <a:ext cx="1414276" cy="8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" y="908720"/>
            <a:ext cx="4228877" cy="230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800433"/>
            <a:ext cx="1106336" cy="7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03969" y="3559462"/>
            <a:ext cx="486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/>
              <a:t>DBP</a:t>
            </a:r>
            <a:endParaRPr lang="uk-UA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3586712"/>
            <a:ext cx="470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100" dirty="0"/>
              <a:t>DINP</a:t>
            </a:r>
            <a:endParaRPr lang="uk-UA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54708" y="3574868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dirty="0"/>
              <a:t>DEHP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115733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36" y="0"/>
            <a:ext cx="8867328" cy="1124744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СКЛАД ПОЛІМЕРІВ І ФУНКЦІОНАЛЬНІ ДОБАВКИ У ВИРОБНИЦТВІ ПЛАСТИКОВИХ СОЛОМИНОК: 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ВИДИ МАТЕРІАЛІВ, ХІМІЧНІ РЕЧОВИНИ ТА ЇХНІ КОНЦЕНТРАЦІЇ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002982"/>
              </p:ext>
            </p:extLst>
          </p:nvPr>
        </p:nvGraphicFramePr>
        <p:xfrm>
          <a:off x="234751" y="1124744"/>
          <a:ext cx="8754145" cy="5644602"/>
        </p:xfrm>
        <a:graphic>
          <a:graphicData uri="http://schemas.openxmlformats.org/drawingml/2006/table">
            <a:tbl>
              <a:tblPr firstRow="1" firstCol="1" bandRow="1"/>
              <a:tblGrid>
                <a:gridCol w="1080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3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Вид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продукції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Вид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полімеру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Функціональні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добавки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Хімічні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речовини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Концентрація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введення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%,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від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маси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полімеру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Джерело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65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Пластикові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соломинки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Поліпропілен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(PP)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Полігідроксиалканоати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(PHA)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Поліетилен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(PE)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(бутиленадипат-терефталат) (PBAT)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бутиленадипат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терефталат) PBAT з полілактидом (PLA) та/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або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з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біомаси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Надання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водо- і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жиростійкості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 и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перфторалкільні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речовини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(PFAS)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0,01-0,1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[2-3, 5]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4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Пластифікатори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(для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поліпшення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фізичних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властивостей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Ди(2-этилгексил)фталат (DEHP )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10-40%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[4]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96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Ди-н-бутилфталат (DBP)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5-20 %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Стабілізатори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Фосфітні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антиоксиданти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три-(2,4-ди-трет-бутилфенил)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фосфіт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0.1-2,5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[6]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91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Полівінілхлорид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(PVC)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Термостабілізатори,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УФ-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стабілізатори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Важкі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метали (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свинець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кадмій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).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Кальцій-цинкові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комплекси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органічні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кальцієві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та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барієві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стабілізатори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[1-6]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92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Пластифікатори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Ди-н-бутилфталат (DBP)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20-40 %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[6-8]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04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Антипірени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Бромовані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антипірени (</a:t>
                      </a:r>
                      <a:r>
                        <a:rPr lang="en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BFRs/CFRs) 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і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фосфоровмісні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антипірени: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декабромдифеніл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етан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DBDPE),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полібромовані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дифенілові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ефіри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" sz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PBDE). 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1-25 %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3-25 % (для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бромованих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антипіренів)</a:t>
                      </a:r>
                      <a:endParaRPr lang="ru-RU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[7-6]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0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Лубрикант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Стеарати</a:t>
                      </a: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металів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0.1-3</a:t>
                      </a:r>
                      <a:endParaRPr lang="ru-RU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[7-8]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199" marR="531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53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8E551C4-7795-DC60-CA30-0D11AC39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454025"/>
            <a:ext cx="398145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Заголовок 2">
            <a:extLst>
              <a:ext uri="{FF2B5EF4-FFF2-40B4-BE49-F238E27FC236}">
                <a16:creationId xmlns:a16="http://schemas.microsoft.com/office/drawing/2014/main" id="{5723C109-4CB5-2FE5-B740-5E4EB934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25400"/>
            <a:ext cx="8640762" cy="431800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uk-UA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НЕБЕЗПЕКА ПЛАСТИКОВИХ ВІДХОДІВ</a:t>
            </a:r>
            <a:endParaRPr lang="ru-RU" altLang="uk-UA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7D1296-1095-F970-0FA1-35C770EC58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54025"/>
            <a:ext cx="5145088" cy="46418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 1920 р. вперше були введені в виробництво </a:t>
            </a:r>
            <a:r>
              <a:rPr lang="uk-UA" altLang="uk-U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естери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 фталевої кислоти 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дибутилфталат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Сьогодні фталати займають головне місце на ринку пластифікаторів (60-70% всіх продажів).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altLang="uk-UA" sz="1800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Пластифікатори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використовують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модифікації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полімерів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з метою 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пом</a:t>
            </a:r>
            <a:r>
              <a:rPr lang="en-US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якшення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матеріалу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підвищення пластичності,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стійкості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водних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органічних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середовищ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термічної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стабільності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покращення 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перероблюваності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Введення пластифікаторів призводить до зниження температури плавлення, модуля пружності та температури 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склоутворення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полімеру, не змінюючи при цьому хімічну природу макромолекули. 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3872D51-1301-2B71-8FF7-672E85CE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5095875"/>
            <a:ext cx="91265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uk-UA" altLang="uk-UA" sz="1800">
                <a:latin typeface="Arial" panose="020B0604020202020204" pitchFamily="34" charset="0"/>
              </a:rPr>
              <a:t>Серед більш ніж </a:t>
            </a:r>
            <a:r>
              <a:rPr lang="uk-UA" altLang="uk-UA" sz="1800" b="1" i="1">
                <a:solidFill>
                  <a:srgbClr val="990033"/>
                </a:solidFill>
                <a:latin typeface="Arial" panose="020B0604020202020204" pitchFamily="34" charset="0"/>
              </a:rPr>
              <a:t>50 різних фталатів</a:t>
            </a:r>
            <a:r>
              <a:rPr lang="uk-UA" altLang="uk-UA" sz="1800">
                <a:latin typeface="Arial" panose="020B0604020202020204" pitchFamily="34" charset="0"/>
              </a:rPr>
              <a:t> лише декілька сполук знаходять широке застосування як індивідуальні речовини. </a:t>
            </a:r>
          </a:p>
          <a:p>
            <a:pPr algn="just" eaLnBrk="1" hangingPunct="1">
              <a:lnSpc>
                <a:spcPct val="80000"/>
              </a:lnSpc>
            </a:pPr>
            <a:r>
              <a:rPr lang="uk-UA" altLang="uk-UA" sz="1800">
                <a:latin typeface="Arial" panose="020B0604020202020204" pitchFamily="34" charset="0"/>
              </a:rPr>
              <a:t>Основну роль на ринку пластифікаторів грає ди-2-етилгексилфталат </a:t>
            </a:r>
            <a:r>
              <a:rPr lang="en-US" altLang="uk-UA" sz="1800">
                <a:latin typeface="Arial" panose="020B0604020202020204" pitchFamily="34" charset="0"/>
              </a:rPr>
              <a:t>(</a:t>
            </a:r>
            <a:r>
              <a:rPr lang="uk-UA" altLang="uk-UA" sz="1800">
                <a:latin typeface="Arial" panose="020B0604020202020204" pitchFamily="34" charset="0"/>
              </a:rPr>
              <a:t>ДЕГФ</a:t>
            </a:r>
            <a:r>
              <a:rPr lang="en-US" altLang="uk-UA" sz="1800">
                <a:latin typeface="Arial" panose="020B0604020202020204" pitchFamily="34" charset="0"/>
              </a:rPr>
              <a:t>)</a:t>
            </a:r>
            <a:r>
              <a:rPr lang="uk-UA" altLang="uk-UA" sz="1800">
                <a:latin typeface="Arial" panose="020B0604020202020204" pitchFamily="34" charset="0"/>
              </a:rPr>
              <a:t>, він становить біля 2/3 всієї продукції фталатів.</a:t>
            </a:r>
          </a:p>
          <a:p>
            <a:pPr algn="just" eaLnBrk="1" hangingPunct="1">
              <a:lnSpc>
                <a:spcPct val="80000"/>
              </a:lnSpc>
            </a:pPr>
            <a:r>
              <a:rPr lang="uk-UA" altLang="uk-UA" sz="1800">
                <a:latin typeface="Arial" panose="020B0604020202020204" pitchFamily="34" charset="0"/>
              </a:rPr>
              <a:t>Інші фталати частіше застосовуються у вигляді сумішей, наприклад н-алкилфталатів С</a:t>
            </a:r>
            <a:r>
              <a:rPr lang="uk-UA" altLang="uk-UA" sz="1800" baseline="-25000">
                <a:latin typeface="Arial" panose="020B0604020202020204" pitchFamily="34" charset="0"/>
              </a:rPr>
              <a:t>6</a:t>
            </a:r>
            <a:r>
              <a:rPr lang="uk-UA" altLang="uk-UA" sz="1800">
                <a:latin typeface="Arial" panose="020B0604020202020204" pitchFamily="34" charset="0"/>
              </a:rPr>
              <a:t>-С</a:t>
            </a:r>
            <a:r>
              <a:rPr lang="uk-UA" altLang="uk-UA" sz="1800" baseline="-25000">
                <a:latin typeface="Arial" panose="020B0604020202020204" pitchFamily="34" charset="0"/>
              </a:rPr>
              <a:t>10 </a:t>
            </a:r>
            <a:r>
              <a:rPr lang="uk-UA" altLang="uk-UA" sz="1800">
                <a:latin typeface="Arial" panose="020B0604020202020204" pitchFamily="34" charset="0"/>
              </a:rPr>
              <a:t>або С</a:t>
            </a:r>
            <a:r>
              <a:rPr lang="uk-UA" altLang="uk-UA" sz="1800" baseline="-25000">
                <a:latin typeface="Arial" panose="020B0604020202020204" pitchFamily="34" charset="0"/>
              </a:rPr>
              <a:t>8</a:t>
            </a:r>
            <a:r>
              <a:rPr lang="uk-UA" altLang="uk-UA" sz="1800">
                <a:latin typeface="Arial" panose="020B0604020202020204" pitchFamily="34" charset="0"/>
              </a:rPr>
              <a:t>-С</a:t>
            </a:r>
            <a:r>
              <a:rPr lang="uk-UA" altLang="uk-UA" sz="1800" baseline="-25000">
                <a:latin typeface="Arial" panose="020B0604020202020204" pitchFamily="34" charset="0"/>
              </a:rPr>
              <a:t>10</a:t>
            </a:r>
            <a:r>
              <a:rPr lang="uk-UA" altLang="uk-UA" sz="1800">
                <a:latin typeface="Arial" panose="020B0604020202020204" pitchFamily="34" charset="0"/>
              </a:rPr>
              <a:t>.</a:t>
            </a:r>
            <a:endParaRPr lang="ru-RU" altLang="uk-UA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C8E6F-DADB-BCD1-040F-2515E017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F206B4-4CBA-5C02-F2B6-2152B6CB8D37}"/>
              </a:ext>
            </a:extLst>
          </p:cNvPr>
          <p:cNvSpPr txBox="1"/>
          <p:nvPr/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ОСНОВНІ ТИПИ ПОЛІМЕРІВ </a:t>
            </a:r>
            <a:r>
              <a:rPr lang="en-US" sz="2200" b="1" noProof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У</a:t>
            </a:r>
            <a:r>
              <a:rPr lang="en-US" sz="2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ВИРОБНИЦТВІ</a:t>
            </a:r>
            <a:r>
              <a:rPr lang="uk-UA" sz="2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ПЛЯШ</a:t>
            </a:r>
            <a:r>
              <a:rPr lang="uk-UA" sz="2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ОК</a:t>
            </a:r>
            <a:endParaRPr lang="uk-UA" sz="2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ДЛЯ ЗБЕРІГАННЯ ЇЖІ ТА ВОДИ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5A50FCA-86D3-BC94-07C8-B5ED57B75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697554"/>
              </p:ext>
            </p:extLst>
          </p:nvPr>
        </p:nvGraphicFramePr>
        <p:xfrm>
          <a:off x="19480" y="1575330"/>
          <a:ext cx="6055718" cy="499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F4992C-266E-C2B0-EA11-35E1FD28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98" y="1417638"/>
            <a:ext cx="3047002" cy="27582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C24106-7540-B1D4-3C46-DE2DDE7E3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099716"/>
            <a:ext cx="3047002" cy="27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7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A4E45-8140-BF3F-A6C2-954448650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750B0D-4C65-8717-B2A8-CFB78C2E0CF5}"/>
              </a:ext>
            </a:extLst>
          </p:cNvPr>
          <p:cNvSpPr txBox="1"/>
          <p:nvPr/>
        </p:nvSpPr>
        <p:spPr>
          <a:xfrm>
            <a:off x="107504" y="188640"/>
            <a:ext cx="88569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</a:pP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РЕЗУЛЬТАТИ </a:t>
            </a: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ІМІТОВАНИХ ВИПРОБУВАНЬ МЕХАНІЧНОГО ЗНОШУВАННЯ ПЛЯШОК З ПОЛІПРОПІЛЕНУ (</a:t>
            </a:r>
            <a:r>
              <a:rPr lang="en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PP) </a:t>
            </a:r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ПОЛІКАРБОНАТУ (</a:t>
            </a:r>
            <a:r>
              <a:rPr lang="en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PC)</a:t>
            </a:r>
            <a:endParaRPr lang="uk-UA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6B955-2A52-EA16-F0E3-35E0CBBC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7437843" cy="2981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9F877-65ED-5EDC-F36D-7686BBA58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68" y="4005064"/>
            <a:ext cx="7429475" cy="28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4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>
            <a:extLst>
              <a:ext uri="{FF2B5EF4-FFF2-40B4-BE49-F238E27FC236}">
                <a16:creationId xmlns:a16="http://schemas.microsoft.com/office/drawing/2014/main" id="{281511B8-434D-6642-BCA2-B4CCB55B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25400"/>
            <a:ext cx="8640762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Первинні джерела діоксинів</a:t>
            </a:r>
            <a:endParaRPr lang="ru-RU" altLang="uk-UA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B099C346-9C0D-D66C-7C6C-91BCA83F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914082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2B3D6-2165-75F5-5F14-B90AA7195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3938BB-E9CD-786B-6FCA-B75E9F33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239" y="3645024"/>
            <a:ext cx="5639918" cy="31729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73924A-6F28-9559-CF48-A78FAA0C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16632"/>
            <a:ext cx="6211984" cy="590528"/>
          </a:xfrm>
        </p:spPr>
        <p:txBody>
          <a:bodyPr>
            <a:noAutofit/>
          </a:bodyPr>
          <a:lstStyle/>
          <a:p>
            <a:r>
              <a:rPr lang="uk-UA" sz="2200" b="1" dirty="0">
                <a:solidFill>
                  <a:srgbClr val="FF0000"/>
                </a:solidFill>
              </a:rPr>
              <a:t>ВПЛИВ МІКРОПЛАСТИКУ НА ЗДОРОВ</a:t>
            </a:r>
            <a:r>
              <a:rPr lang="en-US" sz="2200" b="1" dirty="0">
                <a:solidFill>
                  <a:srgbClr val="FF0000"/>
                </a:solidFill>
              </a:rPr>
              <a:t>’</a:t>
            </a:r>
            <a:r>
              <a:rPr lang="uk-UA" sz="2200" b="1" dirty="0">
                <a:solidFill>
                  <a:srgbClr val="FF0000"/>
                </a:solidFill>
              </a:rPr>
              <a:t>Я БДЖІЛ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F09B4-07A1-51C6-E635-42D0CB227A39}"/>
              </a:ext>
            </a:extLst>
          </p:cNvPr>
          <p:cNvSpPr txBox="1"/>
          <p:nvPr/>
        </p:nvSpPr>
        <p:spPr>
          <a:xfrm>
            <a:off x="197496" y="620688"/>
            <a:ext cx="8118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uk-UA" noProof="1"/>
              <a:t>Під час аналізу зразків медоносних бджіл, зібраних у шести провінціях Китаю, у їхніх тілах було ідентифіковано чотири типи мікропластиків (зокрема полістирол, PS). Полімери мікропластику виявлено у 66,7% досліджених зразків.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9F133C-6CA4-B552-3827-7940EC06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28" y="1544018"/>
            <a:ext cx="3848100" cy="229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052C1-0CAE-842E-FE69-652DF89169C6}"/>
              </a:ext>
            </a:extLst>
          </p:cNvPr>
          <p:cNvSpPr txBox="1"/>
          <p:nvPr/>
        </p:nvSpPr>
        <p:spPr>
          <a:xfrm>
            <a:off x="0" y="4027384"/>
            <a:ext cx="56399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1"/>
              <a:t>Після перорального потрапляння частинок полістиролу вони інтенсивно накопичуються в середній кишці. Найменші частинки (0,5 мкм) спричиняють найбільш виражене ушкодження тканин та згодом виявляються в гемолімфі, трахеях і мальпігієвих судинах.</a:t>
            </a:r>
          </a:p>
        </p:txBody>
      </p:sp>
    </p:spTree>
    <p:extLst>
      <p:ext uri="{BB962C8B-B14F-4D97-AF65-F5344CB8AC3E}">
        <p14:creationId xmlns:p14="http://schemas.microsoft.com/office/powerpoint/2010/main" val="254950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6E6F-B014-DB11-0D69-24759B257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980823-C776-1C42-61F8-0213DB5EB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96" y="3140968"/>
            <a:ext cx="6197600" cy="37170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3E1222-63F1-069F-4480-40F654140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057"/>
            <a:ext cx="3009900" cy="2387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1D30F1-C11E-BB5A-F543-4E181CA1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9799"/>
            <a:ext cx="6211984" cy="526864"/>
          </a:xfrm>
        </p:spPr>
        <p:txBody>
          <a:bodyPr>
            <a:noAutofit/>
          </a:bodyPr>
          <a:lstStyle/>
          <a:p>
            <a:r>
              <a:rPr lang="uk-UA" sz="2200" b="1" dirty="0">
                <a:solidFill>
                  <a:srgbClr val="FF0000"/>
                </a:solidFill>
              </a:rPr>
              <a:t>ВПЛИВ МІКРОПЛАСТИКУ НА ЗДОРОВ</a:t>
            </a:r>
            <a:r>
              <a:rPr lang="en-US" sz="2200" b="1" dirty="0">
                <a:solidFill>
                  <a:srgbClr val="FF0000"/>
                </a:solidFill>
              </a:rPr>
              <a:t>’</a:t>
            </a:r>
            <a:r>
              <a:rPr lang="uk-UA" sz="2200" b="1" dirty="0">
                <a:solidFill>
                  <a:srgbClr val="FF0000"/>
                </a:solidFill>
              </a:rPr>
              <a:t>Я БДЖІЛ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152536-D35C-77F5-CD4C-833E3BF4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954" y="556663"/>
            <a:ext cx="3500564" cy="16199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FD2E3B-F3C5-636C-196C-E01FC507F47D}"/>
              </a:ext>
            </a:extLst>
          </p:cNvPr>
          <p:cNvSpPr txBox="1"/>
          <p:nvPr/>
        </p:nvSpPr>
        <p:spPr>
          <a:xfrm>
            <a:off x="186730" y="620327"/>
            <a:ext cx="5105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1"/>
              <a:t>Поліестерні мікроволокна за короткочасної експозиції не спричиняють гострої смертності, однак змінюють харчову поведінку бджіл</a:t>
            </a:r>
            <a:r>
              <a:rPr lang="en-US" noProof="1"/>
              <a:t>.</a:t>
            </a:r>
            <a:endParaRPr lang="uk-UA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B7E9AE-3AF0-7B25-1A61-118C01415695}"/>
              </a:ext>
            </a:extLst>
          </p:cNvPr>
          <p:cNvSpPr txBox="1"/>
          <p:nvPr/>
        </p:nvSpPr>
        <p:spPr>
          <a:xfrm>
            <a:off x="3009686" y="2217718"/>
            <a:ext cx="6197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1"/>
              <a:t>Окрему загрозу становить комбінована дія мікропластиків з іншими стресорами (пестицидами, гербіцидами, патогенами): у таких умовах мікропластики підсилюють негативні ефекти, знижують виживання личинок і дорослих бджіл та порушують імунний гомеостаз.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04AC73-7EF2-A759-F670-113E622912EE}"/>
              </a:ext>
            </a:extLst>
          </p:cNvPr>
          <p:cNvSpPr txBox="1"/>
          <p:nvPr/>
        </p:nvSpPr>
        <p:spPr>
          <a:xfrm>
            <a:off x="-30480" y="4047001"/>
            <a:ext cx="53225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noProof="1"/>
              <a:t>Результати досліджень мікропластику на пасіках Європейського Союзу також є невтішними. </a:t>
            </a:r>
          </a:p>
          <a:p>
            <a:r>
              <a:rPr lang="uk-UA" noProof="1"/>
              <a:t>У бджолиних сім’ях на 315 пасіках було проаналізовано 2 390 спеціально розроблених пасток, встановлених у вуликах;</a:t>
            </a:r>
          </a:p>
        </p:txBody>
      </p:sp>
    </p:spTree>
    <p:extLst>
      <p:ext uri="{BB962C8B-B14F-4D97-AF65-F5344CB8AC3E}">
        <p14:creationId xmlns:p14="http://schemas.microsoft.com/office/powerpoint/2010/main" val="374036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C5609-B75B-C64B-C75C-EDD0FEF5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52D221-3767-E97C-7267-EA33A950A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922" y="1258510"/>
            <a:ext cx="3995934" cy="29303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EE6256-466C-ABBC-21BE-B7B222A8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9799"/>
            <a:ext cx="6912768" cy="526864"/>
          </a:xfrm>
        </p:spPr>
        <p:txBody>
          <a:bodyPr>
            <a:noAutofit/>
          </a:bodyPr>
          <a:lstStyle/>
          <a:p>
            <a:r>
              <a:rPr lang="uk-UA" sz="2200" b="1" dirty="0">
                <a:solidFill>
                  <a:srgbClr val="FF0000"/>
                </a:solidFill>
              </a:rPr>
              <a:t>ВМІСТ МІКРОПЛАСТИКУ У ПРОДУКТАХ БДЖІЛЬНИЦТВА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Microplastics 03 00036 g002">
            <a:extLst>
              <a:ext uri="{FF2B5EF4-FFF2-40B4-BE49-F238E27FC236}">
                <a16:creationId xmlns:a16="http://schemas.microsoft.com/office/drawing/2014/main" id="{5352E3BA-5745-99CA-5DDF-016A7A3D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150"/>
            <a:ext cx="4283968" cy="50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05011-9E1D-4492-B56F-6EFEDE7BCCFD}"/>
              </a:ext>
            </a:extLst>
          </p:cNvPr>
          <p:cNvSpPr txBox="1"/>
          <p:nvPr/>
        </p:nvSpPr>
        <p:spPr>
          <a:xfrm>
            <a:off x="19856" y="5496157"/>
            <a:ext cx="41764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noProof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Стереомікроскопічні зображення </a:t>
            </a:r>
          </a:p>
          <a:p>
            <a:r>
              <a:rPr lang="uk-UA" sz="1400" b="0" i="0" noProof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мікропластиків (МП), виявлених у зразках: </a:t>
            </a:r>
          </a:p>
          <a:p>
            <a:r>
              <a:rPr lang="uk-UA" sz="1400" b="0" i="0" noProof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(a–c) фрагменти виділені з меду; </a:t>
            </a:r>
          </a:p>
          <a:p>
            <a:r>
              <a:rPr lang="uk-UA" sz="1400" b="0" i="0" noProof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(d–f) частини екзоскелету бджіл; </a:t>
            </a:r>
          </a:p>
          <a:p>
            <a:r>
              <a:rPr lang="uk-UA" sz="1400" b="0" i="0" noProof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(g–i) обніжжя; (j–l) бджоли </a:t>
            </a:r>
          </a:p>
          <a:p>
            <a:r>
              <a:rPr lang="uk-UA" sz="1400" b="0" i="0" noProof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(https://doi.org/10.3390/microplastics3040036)</a:t>
            </a:r>
            <a:endParaRPr lang="uk-UA" sz="1400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C268A-0A40-2655-778C-00F9C371CD3C}"/>
              </a:ext>
            </a:extLst>
          </p:cNvPr>
          <p:cNvSpPr txBox="1"/>
          <p:nvPr/>
        </p:nvSpPr>
        <p:spPr>
          <a:xfrm>
            <a:off x="4283968" y="545638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noProof="1"/>
              <a:t>За складом виявляють як узагальнені «синтетичні частинки» без уточнення полімеру, так і конкретні полімери, насамперед: </a:t>
            </a:r>
          </a:p>
          <a:p>
            <a:r>
              <a:rPr lang="uk-UA" sz="1600" b="1" noProof="1">
                <a:solidFill>
                  <a:srgbClr val="FF0000"/>
                </a:solidFill>
              </a:rPr>
              <a:t>поліетилен (PE)</a:t>
            </a:r>
            <a:r>
              <a:rPr lang="uk-UA" sz="1600" noProof="1"/>
              <a:t>, </a:t>
            </a:r>
          </a:p>
          <a:p>
            <a:r>
              <a:rPr lang="uk-UA" sz="1600" b="1" noProof="1">
                <a:solidFill>
                  <a:srgbClr val="FF0000"/>
                </a:solidFill>
              </a:rPr>
              <a:t>поліпропілен (PP)</a:t>
            </a:r>
            <a:r>
              <a:rPr lang="uk-UA" sz="1600" noProof="1"/>
              <a:t>, </a:t>
            </a:r>
          </a:p>
          <a:p>
            <a:r>
              <a:rPr lang="uk-UA" sz="1600" b="1" noProof="1">
                <a:solidFill>
                  <a:srgbClr val="FF0000"/>
                </a:solidFill>
              </a:rPr>
              <a:t>поліетилентерефталат (PET)</a:t>
            </a:r>
          </a:p>
          <a:p>
            <a:r>
              <a:rPr lang="uk-UA" sz="1600" b="1" noProof="1">
                <a:solidFill>
                  <a:srgbClr val="FF0000"/>
                </a:solidFill>
              </a:rPr>
              <a:t>полістирол (PS);</a:t>
            </a:r>
            <a:r>
              <a:rPr lang="uk-UA" sz="1600" noProof="1"/>
              <a:t> </a:t>
            </a:r>
          </a:p>
          <a:p>
            <a:r>
              <a:rPr lang="uk-UA" sz="1600" noProof="1"/>
              <a:t>рідше трапляються </a:t>
            </a:r>
          </a:p>
          <a:p>
            <a:r>
              <a:rPr lang="uk-UA" sz="1600" noProof="1"/>
              <a:t>Інші пластики</a:t>
            </a:r>
          </a:p>
          <a:p>
            <a:r>
              <a:rPr lang="uk-UA" sz="1600" noProof="1"/>
              <a:t>та кополімери.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FC7A27-A1F0-8E13-581D-B882037F4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4134314"/>
            <a:ext cx="3347864" cy="27236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03D019-5923-CC8F-AFD2-83A67647045A}"/>
              </a:ext>
            </a:extLst>
          </p:cNvPr>
          <p:cNvSpPr txBox="1"/>
          <p:nvPr/>
        </p:nvSpPr>
        <p:spPr>
          <a:xfrm>
            <a:off x="4283968" y="4293096"/>
            <a:ext cx="3672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noProof="1"/>
              <a:t>Рівень забруднення характеризується високою мінливістю: від десятків частинок до сотень і тисяч у перерахунку на масу</a:t>
            </a:r>
          </a:p>
          <a:p>
            <a:r>
              <a:rPr lang="uk-UA" sz="1600" noProof="1"/>
              <a:t>або об’єм.</a:t>
            </a:r>
          </a:p>
        </p:txBody>
      </p:sp>
    </p:spTree>
    <p:extLst>
      <p:ext uri="{BB962C8B-B14F-4D97-AF65-F5344CB8AC3E}">
        <p14:creationId xmlns:p14="http://schemas.microsoft.com/office/powerpoint/2010/main" val="3184665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кутник 5">
            <a:extLst>
              <a:ext uri="{FF2B5EF4-FFF2-40B4-BE49-F238E27FC236}">
                <a16:creationId xmlns:a16="http://schemas.microsoft.com/office/drawing/2014/main" id="{1F9A8367-7BE0-4196-8C16-207E53520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750888"/>
            <a:ext cx="48974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Вроджені вади розвитку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Мутагенність </a:t>
            </a:r>
            <a:r>
              <a:rPr lang="uk-UA" altLang="uk-UA" sz="2000">
                <a:latin typeface="Arial" panose="020B0604020202020204" pitchFamily="34" charset="0"/>
              </a:rPr>
              <a:t>- пошкодження ДНК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Канцерогенність</a:t>
            </a:r>
            <a:r>
              <a:rPr lang="uk-UA" altLang="uk-UA" sz="2000">
                <a:latin typeface="Arial" panose="020B0604020202020204" pitchFamily="34" charset="0"/>
              </a:rPr>
              <a:t> - викликання раку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Імунотоксичність</a:t>
            </a:r>
            <a:r>
              <a:rPr lang="uk-UA" altLang="uk-UA" sz="2000">
                <a:latin typeface="Arial" panose="020B0604020202020204" pitchFamily="34" charset="0"/>
              </a:rPr>
              <a:t> - послаблення та атака імунної системи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Гепатотоксичність</a:t>
            </a:r>
            <a:r>
              <a:rPr lang="uk-UA" altLang="uk-UA" sz="2000">
                <a:latin typeface="Arial" panose="020B0604020202020204" pitchFamily="34" charset="0"/>
              </a:rPr>
              <a:t> - токсичність для печінки людини.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Хлоракн</a:t>
            </a:r>
            <a:r>
              <a:rPr lang="uk-UA" altLang="uk-UA" sz="2000">
                <a:latin typeface="Arial" panose="020B0604020202020204" pitchFamily="34" charset="0"/>
              </a:rPr>
              <a:t> </a:t>
            </a:r>
            <a:r>
              <a:rPr lang="ru-RU" altLang="uk-UA" sz="2000">
                <a:latin typeface="Arial" panose="020B0604020202020204" pitchFamily="34" charset="0"/>
              </a:rPr>
              <a:t>(</a:t>
            </a:r>
            <a:r>
              <a:rPr lang="uk-UA" altLang="uk-UA" sz="2000">
                <a:latin typeface="Arial" panose="020B0604020202020204" pitchFamily="34" charset="0"/>
              </a:rPr>
              <a:t>акнеподібне виверження вугрів, кіст і пустул, пов'язаних з надмірним впливом певних галогенованих ароматичних сполук, таких як хлоровані діоксини та дибензофурани. Поразки найчастіше зустрічаються на щоках, за вухами, в області пахв і паху.</a:t>
            </a:r>
            <a:r>
              <a:rPr lang="ru-RU" altLang="uk-UA" sz="2000"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Діабет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Ендометріоз</a:t>
            </a:r>
          </a:p>
          <a:p>
            <a:pPr algn="just" eaLnBrk="1" hangingPunct="1">
              <a:spcBef>
                <a:spcPct val="0"/>
              </a:spcBef>
            </a:pPr>
            <a:r>
              <a:rPr lang="uk-UA" altLang="uk-UA" sz="2000" b="1">
                <a:latin typeface="Arial" panose="020B0604020202020204" pitchFamily="34" charset="0"/>
              </a:rPr>
              <a:t>Порушення ендокринної системи</a:t>
            </a:r>
            <a:r>
              <a:rPr lang="uk-UA" altLang="uk-UA" sz="200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9815BD9C-1650-CEAE-0A27-D2DAD469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6250"/>
            <a:ext cx="29733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2">
            <a:extLst>
              <a:ext uri="{FF2B5EF4-FFF2-40B4-BE49-F238E27FC236}">
                <a16:creationId xmlns:a16="http://schemas.microsoft.com/office/drawing/2014/main" id="{54D54979-3BD5-B808-284C-0085FD72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25400"/>
            <a:ext cx="8640762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uk-UA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 діоксину на здоров'я:</a:t>
            </a:r>
          </a:p>
        </p:txBody>
      </p:sp>
      <p:pic>
        <p:nvPicPr>
          <p:cNvPr id="14341" name="Picture 6" descr="Ющенко признался, что после отравления перенес 24 операции ...">
            <a:extLst>
              <a:ext uri="{FF2B5EF4-FFF2-40B4-BE49-F238E27FC236}">
                <a16:creationId xmlns:a16="http://schemas.microsoft.com/office/drawing/2014/main" id="{16C3ECA5-325D-F2C6-FF4D-AA3FB39C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3567113"/>
            <a:ext cx="240665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A0D9F-7766-CEC1-739E-60FF9CD44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97EA87-8E5E-E432-0B64-A14CC860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120" y="164621"/>
            <a:ext cx="5261757" cy="457199"/>
          </a:xfrm>
        </p:spPr>
        <p:txBody>
          <a:bodyPr>
            <a:normAutofit fontScale="90000"/>
          </a:bodyPr>
          <a:lstStyle/>
          <a:p>
            <a:r>
              <a:rPr lang="uk-UA" sz="2200" b="1" dirty="0">
                <a:solidFill>
                  <a:srgbClr val="FF0000"/>
                </a:solidFill>
              </a:rPr>
              <a:t>ПІНОПОЛІСТИРОЛ: ПЕРЕВАГИ ТА НЕДОЛІКИ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E430B9-6DEA-68E3-C6CD-7360CF3A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77" y="2416301"/>
            <a:ext cx="2591445" cy="305293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B0A0EB-3356-3608-8379-DA1A4EAD1113}"/>
              </a:ext>
            </a:extLst>
          </p:cNvPr>
          <p:cNvSpPr txBox="1"/>
          <p:nvPr/>
        </p:nvSpPr>
        <p:spPr>
          <a:xfrm>
            <a:off x="21736" y="654752"/>
            <a:ext cx="455026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700" b="1" noProof="1"/>
              <a:t>🔬 1. ПЕРЕВАГИ ДЛЯ БДЖІЛ</a:t>
            </a:r>
          </a:p>
          <a:p>
            <a:pPr algn="ctr">
              <a:buNone/>
            </a:pPr>
            <a:r>
              <a:rPr lang="uk-UA" sz="1700" b="1" noProof="1">
                <a:solidFill>
                  <a:srgbClr val="00B050"/>
                </a:solidFill>
              </a:rPr>
              <a:t>ВИСОКОЕФЕКТИВНА ТЕПЛОІЗОЛЯЦІЯ</a:t>
            </a:r>
          </a:p>
          <a:p>
            <a:pPr>
              <a:buNone/>
            </a:pPr>
            <a:r>
              <a:rPr lang="uk-UA" sz="1700" noProof="1"/>
              <a:t>• Стабільний мікроклімат</a:t>
            </a:r>
            <a:br>
              <a:rPr lang="uk-UA" sz="1700" noProof="1"/>
            </a:br>
            <a:r>
              <a:rPr lang="uk-UA" sz="1700" noProof="1"/>
              <a:t>• Зменшення енерговитрат взимку</a:t>
            </a:r>
            <a:br>
              <a:rPr lang="uk-UA" sz="1700" noProof="1"/>
            </a:br>
            <a:r>
              <a:rPr lang="uk-UA" sz="1700" noProof="1"/>
              <a:t>• Менший перегрів влітку</a:t>
            </a:r>
            <a:br>
              <a:rPr lang="uk-UA" sz="1700" noProof="1"/>
            </a:br>
            <a:r>
              <a:rPr lang="uk-UA" sz="1700" noProof="1"/>
              <a:t>• Зниження потреби у вентиляційному фанінгу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38E4B-6748-4AC1-06EA-312BACEFDFBF}"/>
              </a:ext>
            </a:extLst>
          </p:cNvPr>
          <p:cNvSpPr txBox="1"/>
          <p:nvPr/>
        </p:nvSpPr>
        <p:spPr>
          <a:xfrm>
            <a:off x="30888" y="2509930"/>
            <a:ext cx="343405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700" b="1" noProof="1"/>
              <a:t>👨‍🌾 2. ПЕРЕВАГИ ДЛЯ ПАСІЧНИКА</a:t>
            </a:r>
          </a:p>
          <a:p>
            <a:pPr algn="ctr">
              <a:buNone/>
            </a:pPr>
            <a:r>
              <a:rPr lang="uk-UA" sz="1700" b="1" noProof="1">
                <a:solidFill>
                  <a:srgbClr val="00B050"/>
                </a:solidFill>
              </a:rPr>
              <a:t>ЛЕГКІСТЬ ТА ЕРГОНОМІКА</a:t>
            </a:r>
          </a:p>
          <a:p>
            <a:pPr>
              <a:spcAft>
                <a:spcPts val="600"/>
              </a:spcAft>
              <a:buNone/>
            </a:pPr>
            <a:r>
              <a:rPr lang="uk-UA" sz="1700" noProof="1"/>
              <a:t>• До 40-50% легші за дерев’яні аналоги</a:t>
            </a:r>
            <a:br>
              <a:rPr lang="uk-UA" sz="1700" noProof="1"/>
            </a:br>
            <a:r>
              <a:rPr lang="uk-UA" sz="1700" noProof="1"/>
              <a:t>• Менше фізичне навантаження</a:t>
            </a:r>
            <a:br>
              <a:rPr lang="uk-UA" sz="1700" noProof="1"/>
            </a:br>
            <a:r>
              <a:rPr lang="uk-UA" sz="1700" noProof="1"/>
              <a:t>• Зручність при транспортуванні</a:t>
            </a:r>
            <a:br>
              <a:rPr lang="uk-UA" sz="1700" noProof="1"/>
            </a:br>
            <a:r>
              <a:rPr lang="uk-UA" sz="1700" noProof="1"/>
              <a:t>• Спрощений огляд та відбір меду</a:t>
            </a:r>
          </a:p>
          <a:p>
            <a:pPr algn="ctr"/>
            <a:r>
              <a:rPr lang="ru-RU" sz="1700" b="1" dirty="0">
                <a:solidFill>
                  <a:srgbClr val="00B050"/>
                </a:solidFill>
              </a:rPr>
              <a:t>СПРОЩЕНЕ ОБСЛУГОВУВАННЯ</a:t>
            </a:r>
          </a:p>
          <a:p>
            <a:r>
              <a:rPr lang="uk-UA" sz="1600" noProof="1"/>
              <a:t>• </a:t>
            </a:r>
            <a:r>
              <a:rPr lang="uk-UA" sz="1600" dirty="0"/>
              <a:t>Не гниють, не коробляться, не потребують фарбування</a:t>
            </a:r>
          </a:p>
          <a:p>
            <a:pPr>
              <a:spcAft>
                <a:spcPts val="600"/>
              </a:spcAft>
            </a:pPr>
            <a:r>
              <a:rPr lang="uk-UA" sz="1600" noProof="1"/>
              <a:t>• </a:t>
            </a:r>
            <a:r>
              <a:rPr lang="uk-UA" sz="1600" dirty="0"/>
              <a:t>Легко мити та дезінфікувати</a:t>
            </a:r>
          </a:p>
          <a:p>
            <a:pPr algn="ctr"/>
            <a:r>
              <a:rPr lang="uk-UA" sz="1700" b="1" dirty="0">
                <a:solidFill>
                  <a:srgbClr val="00B050"/>
                </a:solidFill>
              </a:rPr>
              <a:t>КОНТРОЛЬ ТА МОНІТОРИНГ</a:t>
            </a:r>
          </a:p>
          <a:p>
            <a:r>
              <a:rPr lang="uk-UA" sz="1600" noProof="1"/>
              <a:t>• </a:t>
            </a:r>
            <a:r>
              <a:rPr lang="uk-UA" sz="1600" dirty="0"/>
              <a:t>Оглядові вікна (опційно)</a:t>
            </a:r>
          </a:p>
          <a:p>
            <a:r>
              <a:rPr lang="uk-UA" sz="1600" noProof="1"/>
              <a:t>• </a:t>
            </a:r>
            <a:r>
              <a:rPr lang="uk-UA" sz="1600" dirty="0"/>
              <a:t>Вбудовані піддони для інтегрованого контролю шкідників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57E10-38BE-DF17-3695-493210FDCED4}"/>
              </a:ext>
            </a:extLst>
          </p:cNvPr>
          <p:cNvSpPr txBox="1"/>
          <p:nvPr/>
        </p:nvSpPr>
        <p:spPr>
          <a:xfrm>
            <a:off x="5867722" y="693136"/>
            <a:ext cx="32453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700" b="1" noProof="1"/>
              <a:t>3. НЕДОЛІКИ</a:t>
            </a:r>
          </a:p>
          <a:p>
            <a:pPr algn="ctr">
              <a:buNone/>
            </a:pPr>
            <a:r>
              <a:rPr lang="uk-UA" sz="1700" b="1" noProof="1">
                <a:solidFill>
                  <a:srgbClr val="FF0000"/>
                </a:solidFill>
              </a:rPr>
              <a:t>МІЦНІСТЬ ТА ПОШКОДЖЕННЯ</a:t>
            </a:r>
          </a:p>
          <a:p>
            <a:pPr>
              <a:buNone/>
            </a:pPr>
            <a:r>
              <a:rPr lang="uk-UA" noProof="1"/>
              <a:t>• М’якший матеріал</a:t>
            </a:r>
            <a:br>
              <a:rPr lang="uk-UA" noProof="1"/>
            </a:br>
            <a:r>
              <a:rPr lang="uk-UA" noProof="1"/>
              <a:t>• Потребує акуратного транспортування</a:t>
            </a:r>
            <a:br>
              <a:rPr lang="uk-UA" noProof="1"/>
            </a:br>
            <a:r>
              <a:rPr lang="uk-UA" noProof="1"/>
              <a:t>• Можливі механічні пошкодження</a:t>
            </a:r>
          </a:p>
          <a:p>
            <a:pPr>
              <a:buNone/>
            </a:pPr>
            <a:r>
              <a:rPr lang="uk-UA" noProof="1"/>
              <a:t>• Приваблює гризунів</a:t>
            </a:r>
          </a:p>
          <a:p>
            <a:pPr>
              <a:buNone/>
            </a:pPr>
            <a:r>
              <a:rPr lang="uk-UA" noProof="1"/>
              <a:t>• Горючість (+антипірени)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03362-67FA-16EA-6FC5-9C0516135F3A}"/>
              </a:ext>
            </a:extLst>
          </p:cNvPr>
          <p:cNvSpPr txBox="1"/>
          <p:nvPr/>
        </p:nvSpPr>
        <p:spPr>
          <a:xfrm>
            <a:off x="5906226" y="3861048"/>
            <a:ext cx="29523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b="1" noProof="1"/>
              <a:t>4. ЕКОЛОГІЧНИЙ АСПЕКТ</a:t>
            </a:r>
          </a:p>
          <a:p>
            <a:pPr>
              <a:buNone/>
            </a:pPr>
            <a:r>
              <a:rPr lang="uk-UA" noProof="1"/>
              <a:t>• Виробляється з нафти</a:t>
            </a:r>
            <a:br>
              <a:rPr lang="uk-UA" noProof="1"/>
            </a:br>
            <a:r>
              <a:rPr lang="uk-UA" noProof="1"/>
              <a:t>• Не є біорозкладаним</a:t>
            </a:r>
            <a:br>
              <a:rPr lang="uk-UA" noProof="1"/>
            </a:br>
            <a:r>
              <a:rPr lang="uk-UA" noProof="1"/>
              <a:t>• Накопичується в довкіллі</a:t>
            </a:r>
          </a:p>
          <a:p>
            <a:pPr>
              <a:buNone/>
            </a:pPr>
            <a:r>
              <a:rPr lang="uk-UA" noProof="1"/>
              <a:t>• Джерело мікропластику</a:t>
            </a:r>
          </a:p>
          <a:p>
            <a:pPr>
              <a:buNone/>
            </a:pPr>
            <a:r>
              <a:rPr lang="uk-UA" noProof="1"/>
              <a:t>• Процес полімеризації не протікає на 100% (стирол)</a:t>
            </a:r>
          </a:p>
          <a:p>
            <a:pPr>
              <a:buNone/>
            </a:pPr>
            <a:r>
              <a:rPr lang="uk-UA" noProof="1"/>
              <a:t>• Певні марки гризуться бджолами</a:t>
            </a:r>
          </a:p>
        </p:txBody>
      </p:sp>
    </p:spTree>
    <p:extLst>
      <p:ext uri="{BB962C8B-B14F-4D97-AF65-F5344CB8AC3E}">
        <p14:creationId xmlns:p14="http://schemas.microsoft.com/office/powerpoint/2010/main" val="1211068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джоли і продуктивність рослин. Запилення рослин - online presentation">
            <a:extLst>
              <a:ext uri="{FF2B5EF4-FFF2-40B4-BE49-F238E27FC236}">
                <a16:creationId xmlns:a16="http://schemas.microsoft.com/office/drawing/2014/main" id="{CCA45ED0-2D0B-7E41-B579-507E52C0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" y="7937"/>
            <a:ext cx="9135523" cy="68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Онкология: диагностика и лечение - Равное право на жиз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Онкология: диагностика и лечение - Равное право на жизн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Фасад из плоского шифера • PROремонт: всё про ремонт и обустройство жиль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Асбестоцементная труба- 100 (Хризотилцементная 100, асбоцементная 100)  безн, цена в Астане (Нур-Султане) от компании СтальЭнерго-9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54D27EE-6A0C-EDDA-0B62-69819101ADAA}"/>
              </a:ext>
            </a:extLst>
          </p:cNvPr>
          <p:cNvSpPr/>
          <p:nvPr/>
        </p:nvSpPr>
        <p:spPr>
          <a:xfrm>
            <a:off x="238351" y="7937"/>
            <a:ext cx="86648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dpavlovskyi88@gmail.com</a:t>
            </a:r>
            <a:endParaRPr 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csa_info@ukr.net</a:t>
            </a:r>
          </a:p>
        </p:txBody>
      </p:sp>
    </p:spTree>
    <p:extLst>
      <p:ext uri="{BB962C8B-B14F-4D97-AF65-F5344CB8AC3E}">
        <p14:creationId xmlns:p14="http://schemas.microsoft.com/office/powerpoint/2010/main" val="136429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D0663-C1C2-1C52-CCEC-0B17FCFE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481016-3742-7DC6-03E5-21151B26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006" y="94950"/>
            <a:ext cx="6211984" cy="590528"/>
          </a:xfrm>
        </p:spPr>
        <p:txBody>
          <a:bodyPr>
            <a:noAutofit/>
          </a:bodyPr>
          <a:lstStyle/>
          <a:p>
            <a:r>
              <a:rPr lang="uk-UA" sz="2200" b="1" dirty="0">
                <a:solidFill>
                  <a:srgbClr val="FF0000"/>
                </a:solidFill>
              </a:rPr>
              <a:t>МІКРОПЛАСТИК У ПРОДУКТАХ БДЖІЛЬНИЦТВА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208915-7D92-05D8-1355-F4AD9CEE6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77" y="690766"/>
            <a:ext cx="5502643" cy="60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11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A6A3637-9379-0C32-E551-F41630E48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56663" cy="764704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uk-UA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СУЧАСНІ ВИКЛИКИ - СТРІМКЕ ПОПОВНЕННЯ НЕБЕЗПЕЧНИМИ ВІДХОДАМИ</a:t>
            </a:r>
          </a:p>
        </p:txBody>
      </p:sp>
      <p:sp>
        <p:nvSpPr>
          <p:cNvPr id="8195" name="Rectangle 10">
            <a:extLst>
              <a:ext uri="{FF2B5EF4-FFF2-40B4-BE49-F238E27FC236}">
                <a16:creationId xmlns:a16="http://schemas.microsoft.com/office/drawing/2014/main" id="{566553CE-87C2-E36B-E985-F04CD9BADD52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13531" y="3416124"/>
            <a:ext cx="8785225" cy="3441876"/>
          </a:xfrm>
        </p:spPr>
        <p:txBody>
          <a:bodyPr>
            <a:noAutofit/>
          </a:bodyPr>
          <a:lstStyle/>
          <a:p>
            <a:pPr algn="just" eaLnBrk="1" hangingPunct="1"/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50-х роках ХХ століття у світі щорічно споживали </a:t>
            </a:r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5 млн </a:t>
            </a:r>
            <a:r>
              <a:rPr lang="uk-UA" alt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полімерів</a:t>
            </a:r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а сьогодні – </a:t>
            </a:r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близько 100 млн </a:t>
            </a:r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т. </a:t>
            </a:r>
          </a:p>
          <a:p>
            <a:pPr algn="just" eaLnBrk="1" hangingPunct="1"/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Полімерні відходи складають від 15 до 40 % ТПВ, в Україні – 12,3%.</a:t>
            </a:r>
            <a:endParaRPr lang="en-US" alt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Загалом у світі </a:t>
            </a:r>
            <a:r>
              <a:rPr lang="uk-U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46% пластикових відходів відправляється на сміттєзвалища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</a:t>
            </a:r>
            <a:r>
              <a:rPr lang="uk-U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22% взагалі не охоплені системою поводження із відходами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перетворюються з часом у сміття.</a:t>
            </a:r>
            <a:r>
              <a:rPr lang="ru-U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alt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Полімерні відходи </a:t>
            </a:r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спалюють</a:t>
            </a:r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у повітря виділяються токсичні речовини</a:t>
            </a:r>
          </a:p>
          <a:p>
            <a:pPr algn="just" eaLnBrk="1" hangingPunct="1"/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Закопують</a:t>
            </a:r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або відправляють на звалища, де вони майже не розкладаються та отруюють довкілля.</a:t>
            </a:r>
            <a:endParaRPr lang="en-US" alt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12" descr="9905">
            <a:extLst>
              <a:ext uri="{FF2B5EF4-FFF2-40B4-BE49-F238E27FC236}">
                <a16:creationId xmlns:a16="http://schemas.microsoft.com/office/drawing/2014/main" id="{EBC1E3F9-D5C9-4B07-1EAF-1291821DBAB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8588" y="776463"/>
            <a:ext cx="5048250" cy="2520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2">
            <a:extLst>
              <a:ext uri="{FF2B5EF4-FFF2-40B4-BE49-F238E27FC236}">
                <a16:creationId xmlns:a16="http://schemas.microsoft.com/office/drawing/2014/main" id="{6FE692F6-99CE-EE1B-FC31-14894018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0" y="764704"/>
            <a:ext cx="38115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545"/>
            <a:ext cx="8568952" cy="532146"/>
          </a:xfrm>
        </p:spPr>
        <p:txBody>
          <a:bodyPr>
            <a:noAutofit/>
          </a:bodyPr>
          <a:lstStyle/>
          <a:p>
            <a:r>
              <a:rPr lang="uk-UA" sz="2200" b="1" i="0" u="none" strike="noStrike" noProof="0" dirty="0">
                <a:solidFill>
                  <a:srgbClr val="FF0000"/>
                </a:solidFill>
                <a:effectLst/>
              </a:rPr>
              <a:t>ВИРОБНИЦТВО ПЛАСТИКУ ТА ПОШИРЕННЯ ПЛАСТИКОВИХ ВІДХОДІВ</a:t>
            </a:r>
            <a:endParaRPr lang="uk-UA" sz="2200" b="0" i="0" u="none" strike="noStrike" noProof="0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-1" y="1091775"/>
          <a:ext cx="4674123" cy="190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674122" y="1052736"/>
          <a:ext cx="434411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" y="278092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noProof="1"/>
              <a:t>Рис. 1 Тенденція збільшення виробництва пластику (а) та розповсюдження пластмасових відходів (б)</a:t>
            </a:r>
          </a:p>
          <a:p>
            <a:pPr algn="ctr"/>
            <a:r>
              <a:rPr lang="uk-UA" sz="1400" noProof="1"/>
              <a:t>(значення в млн тонн) (дані з OECD, 2022)</a:t>
            </a:r>
            <a:r>
              <a:rPr lang="uk-UA" sz="1600" noProof="1"/>
              <a:t> </a:t>
            </a:r>
            <a:endParaRPr lang="uk-UA" sz="800" noProof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57873974"/>
              </p:ext>
            </p:extLst>
          </p:nvPr>
        </p:nvGraphicFramePr>
        <p:xfrm>
          <a:off x="2843808" y="3458036"/>
          <a:ext cx="4680520" cy="303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23529" y="6488668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noProof="1"/>
              <a:t>Рис. 2. Підхід та особливості структури досліджень </a:t>
            </a:r>
          </a:p>
        </p:txBody>
      </p:sp>
    </p:spTree>
    <p:extLst>
      <p:ext uri="{BB962C8B-B14F-4D97-AF65-F5344CB8AC3E}">
        <p14:creationId xmlns:p14="http://schemas.microsoft.com/office/powerpoint/2010/main" val="184853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C38D5F-8B5B-530E-1CB2-8D4274E60D65}"/>
              </a:ext>
            </a:extLst>
          </p:cNvPr>
          <p:cNvSpPr txBox="1"/>
          <p:nvPr/>
        </p:nvSpPr>
        <p:spPr>
          <a:xfrm>
            <a:off x="245698" y="924351"/>
            <a:ext cx="4572000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Ідентифіковано понад </a:t>
            </a:r>
            <a:r>
              <a:rPr lang="uk-UA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13000 хімічних речовин</a:t>
            </a:r>
            <a:r>
              <a:rPr lang="uk-UA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виробництві пластмас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269875" algn="just">
              <a:spcAft>
                <a:spcPts val="600"/>
              </a:spcAft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 хімічних речовин викликають серйозне занепокоєння через їх високий ступінь токсичності та здатність мігрувати або виділятись із пластмас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спеціальні антипірени</a:t>
            </a:r>
            <a:endParaRPr lang="uk-UA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УФ-стабілізатори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пер- та поліфторалкільні сполуки (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PFASs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Фталати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Бісфеноли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лкілфеноли та алкілфенолетоксилати</a:t>
            </a:r>
            <a:endParaRPr lang="uk-UA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Біоциди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етали та металоїди</a:t>
            </a:r>
            <a:endParaRPr lang="uk-UA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оліциклічні ароматичні вуглеводні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 ненавмисно доданих речовин. </a:t>
            </a:r>
            <a:endParaRPr lang="ru-UA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Уфимцев заверили, что в питьевую воду после потопа в понедельник химикаты  не попали">
            <a:extLst>
              <a:ext uri="{FF2B5EF4-FFF2-40B4-BE49-F238E27FC236}">
                <a16:creationId xmlns:a16="http://schemas.microsoft.com/office/drawing/2014/main" id="{0CF6A9F8-2996-D10E-6260-7AFE17C7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33" y="799000"/>
            <a:ext cx="400372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3E731-AEA5-A72A-0F91-69CD1CB4DFC6}"/>
              </a:ext>
            </a:extLst>
          </p:cNvPr>
          <p:cNvSpPr txBox="1"/>
          <p:nvPr/>
        </p:nvSpPr>
        <p:spPr>
          <a:xfrm>
            <a:off x="2150491" y="147111"/>
            <a:ext cx="53344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ХІМІКАТИ У ВИРОБНИЦТВІ ПЛАСТМАС</a:t>
            </a:r>
          </a:p>
        </p:txBody>
      </p:sp>
      <p:pic>
        <p:nvPicPr>
          <p:cNvPr id="7170" name="Picture 2" descr="Які у пінопласту фізичні, хімічні властивості і технічні характеристики?">
            <a:extLst>
              <a:ext uri="{FF2B5EF4-FFF2-40B4-BE49-F238E27FC236}">
                <a16:creationId xmlns:a16="http://schemas.microsoft.com/office/drawing/2014/main" id="{167E7375-9CDB-20B9-F153-7CEF087C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19" y="3615708"/>
            <a:ext cx="4139952" cy="30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9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CAA4600E-41B0-63F0-B9E2-E68E992BA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6063" y="908720"/>
            <a:ext cx="8640762" cy="6284913"/>
          </a:xfrm>
        </p:spPr>
        <p:txBody>
          <a:bodyPr rtlCol="0">
            <a:noAutofit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В навколишнє середовище потрапляють близько 13-16% загальної кількості </a:t>
            </a:r>
            <a:r>
              <a:rPr lang="uk-UA" alt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фталатів</a:t>
            </a: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, що виробляються. 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uk-UA" alt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Антропогенні джерела</a:t>
            </a: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надходження фталатів:</a:t>
            </a:r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Емісія при виробництві та переробці фталатів</a:t>
            </a:r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Емісія при виробництві та переробці пластмас, в першу чергу ПВХ</a:t>
            </a:r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Емісія при використанні та видаленні виробів з фталатів (наприклад, при спалюванні пластмас на сміттєзвалищах та у сміттєспалювальних печах).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uk-UA" alt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Унікальна властивість фталатів</a:t>
            </a: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: мігрувати з різних матеріалів в довкілля за рахунок того, що вони не утворюють хімічних зв’язків з полімером.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При використанні та утилізації полімерних та інших виробів фталати можуть потрапляти у воду, ґрунт, повітря, харчові продукти та організм людини. 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uk-UA" alt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Люди</a:t>
            </a: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можуть зазнавати значного впливу фталатів: </a:t>
            </a:r>
            <a:endParaRPr lang="uk-UA" altLang="uk-UA" sz="19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при споживанні продуктів харчування та питної води</a:t>
            </a:r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при вдиханні атмосферного повітря</a:t>
            </a:r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при безпосередньому контакті з полімерним матеріалом.</a:t>
            </a:r>
          </a:p>
        </p:txBody>
      </p:sp>
      <p:sp>
        <p:nvSpPr>
          <p:cNvPr id="9219" name="Заголовок 2">
            <a:extLst>
              <a:ext uri="{FF2B5EF4-FFF2-40B4-BE49-F238E27FC236}">
                <a16:creationId xmlns:a16="http://schemas.microsoft.com/office/drawing/2014/main" id="{56F65751-EA43-B9BF-9B97-52C22E415D2F}"/>
              </a:ext>
            </a:extLst>
          </p:cNvPr>
          <p:cNvSpPr txBox="1">
            <a:spLocks/>
          </p:cNvSpPr>
          <p:nvPr/>
        </p:nvSpPr>
        <p:spPr bwMode="auto">
          <a:xfrm>
            <a:off x="246063" y="188640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200" b="1" dirty="0">
                <a:solidFill>
                  <a:srgbClr val="FF0000"/>
                </a:solidFill>
                <a:cs typeface="Calibri" panose="020F0502020204030204" pitchFamily="34" charset="0"/>
              </a:rPr>
              <a:t>ФТАЛАТИ ТА ДОВКІЛЛЯ</a:t>
            </a:r>
            <a:endParaRPr lang="ru-RU" altLang="uk-UA" sz="2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FEACE4C-F410-4634-8CD7-78EFFBCA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85" y="79074"/>
            <a:ext cx="4787900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кутник 6">
            <a:extLst>
              <a:ext uri="{FF2B5EF4-FFF2-40B4-BE49-F238E27FC236}">
                <a16:creationId xmlns:a16="http://schemas.microsoft.com/office/drawing/2014/main" id="{43EBB87F-4522-D74A-0E8A-EC15A3137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-9525"/>
            <a:ext cx="431958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uk-UA" sz="2200" b="1" dirty="0">
                <a:solidFill>
                  <a:srgbClr val="FF0000"/>
                </a:solidFill>
                <a:cs typeface="Calibri" panose="020F0502020204030204" pitchFamily="34" charset="0"/>
              </a:rPr>
              <a:t>ПРОБЛЕМИ З ПЛАСТИКОМ</a:t>
            </a:r>
          </a:p>
          <a:p>
            <a:pPr>
              <a:defRPr/>
            </a:pP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1. Пластик - це назавжди.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2. Більшість пластику не переробляється.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3. Забруднювач океану (~ 150 млн. тон на сьогоднішній день).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4. Виробляється із нафти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5. Містить токсичні добавки: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1. </a:t>
            </a:r>
            <a:r>
              <a:rPr lang="uk-UA" sz="1650" b="1" dirty="0">
                <a:latin typeface="Arial" panose="020B0604020202020204" pitchFamily="34" charset="0"/>
              </a:rPr>
              <a:t>Ендокринні руйнівники</a:t>
            </a:r>
            <a:r>
              <a:rPr lang="uk-UA" sz="1650" dirty="0">
                <a:latin typeface="Arial" panose="020B0604020202020204" pitchFamily="34" charset="0"/>
              </a:rPr>
              <a:t> - вогнезахисні речовини, пластифікатори, пігменти, фталати, </a:t>
            </a:r>
            <a:r>
              <a:rPr lang="uk-UA" sz="1650" dirty="0" err="1">
                <a:latin typeface="Arial" panose="020B0604020202020204" pitchFamily="34" charset="0"/>
              </a:rPr>
              <a:t>бісфеноли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2. </a:t>
            </a:r>
            <a:r>
              <a:rPr lang="uk-UA" sz="1650" b="1" dirty="0">
                <a:latin typeface="Arial" panose="020B0604020202020204" pitchFamily="34" charset="0"/>
              </a:rPr>
              <a:t>Діоксини</a:t>
            </a:r>
            <a:r>
              <a:rPr lang="uk-UA" sz="1650" dirty="0">
                <a:latin typeface="Arial" panose="020B0604020202020204" pitchFamily="34" charset="0"/>
              </a:rPr>
              <a:t> - особливо небезпечні, якщо</a:t>
            </a:r>
            <a:br>
              <a:rPr lang="uk-UA" sz="1650" dirty="0">
                <a:latin typeface="Arial" panose="020B0604020202020204" pitchFamily="34" charset="0"/>
              </a:rPr>
            </a:br>
            <a:r>
              <a:rPr lang="uk-UA" sz="1650" dirty="0">
                <a:latin typeface="Arial" panose="020B0604020202020204" pitchFamily="34" charset="0"/>
              </a:rPr>
              <a:t>спалюють.</a:t>
            </a:r>
            <a:endParaRPr lang="uk-UA" altLang="uk-UA" sz="1650" dirty="0">
              <a:latin typeface="Arial" panose="020B0604020202020204" pitchFamily="34" charset="0"/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7371D1FF-1908-4E4E-C2A8-E1BFD0DE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43275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3050"/>
            <a:ext cx="8229600" cy="432205"/>
          </a:xfrm>
        </p:spPr>
        <p:txBody>
          <a:bodyPr>
            <a:noAutofit/>
          </a:bodyPr>
          <a:lstStyle/>
          <a:p>
            <a:r>
              <a:rPr lang="ru-RU" sz="2400" b="1" i="0" u="none" strike="noStrike" dirty="0">
                <a:solidFill>
                  <a:srgbClr val="FF0000"/>
                </a:solidFill>
                <a:effectLst/>
              </a:rPr>
              <a:t>ОДНОРАЗОВІ ПЛАСТИКОВІ ВИРОБИ</a:t>
            </a:r>
            <a:endParaRPr lang="ru-RU" sz="2400" b="0" i="0" u="none" strike="noStrike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870536"/>
              </p:ext>
            </p:extLst>
          </p:nvPr>
        </p:nvGraphicFramePr>
        <p:xfrm>
          <a:off x="352128" y="2332037"/>
          <a:ext cx="860444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5816" y="816156"/>
            <a:ext cx="8676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Згідно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зі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звітом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" sz="2000" b="0" i="0" u="none" strike="noStrike" dirty="0">
                <a:solidFill>
                  <a:srgbClr val="000000"/>
                </a:solidFill>
                <a:effectLst/>
              </a:rPr>
              <a:t>OECD,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загальний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обсяг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виробництва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пластику розподіляється </a:t>
            </a:r>
            <a:r>
              <a:rPr lang="ru-RU" sz="2000" dirty="0" err="1">
                <a:solidFill>
                  <a:srgbClr val="000000"/>
                </a:solidFill>
              </a:rPr>
              <a:t>наступним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чином: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u="none" strike="noStrike" dirty="0">
                <a:effectLst/>
              </a:rPr>
              <a:t>42% - </a:t>
            </a:r>
            <a:r>
              <a:rPr lang="ru-RU" sz="2000" b="1" i="0" u="none" strike="noStrike" dirty="0" err="1">
                <a:effectLst/>
              </a:rPr>
              <a:t>пакування</a:t>
            </a:r>
            <a:r>
              <a:rPr lang="ru-RU" sz="2000" b="1" i="0" u="none" strike="noStrike" dirty="0">
                <a:effectLst/>
              </a:rPr>
              <a:t>, </a:t>
            </a:r>
            <a:r>
              <a:rPr lang="ru-RU" sz="2000" b="1" i="0" u="none" strike="noStrike" dirty="0" err="1">
                <a:effectLst/>
              </a:rPr>
              <a:t>одноразові</a:t>
            </a:r>
            <a:r>
              <a:rPr lang="ru-RU" sz="2000" b="1" i="0" u="none" strike="noStrike" dirty="0">
                <a:effectLst/>
              </a:rPr>
              <a:t> </a:t>
            </a:r>
            <a:r>
              <a:rPr lang="ru-RU" sz="2000" b="1" i="0" u="none" strike="noStrike" dirty="0" err="1">
                <a:effectLst/>
              </a:rPr>
              <a:t>пластикові</a:t>
            </a:r>
            <a:r>
              <a:rPr lang="ru-RU" sz="2000" b="1" i="0" u="none" strike="noStrike" dirty="0">
                <a:effectLst/>
              </a:rPr>
              <a:t> </a:t>
            </a:r>
            <a:r>
              <a:rPr lang="ru-RU" sz="2000" b="1" i="0" u="none" strike="noStrike" dirty="0" err="1">
                <a:effectLst/>
              </a:rPr>
              <a:t>вироби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</a:rPr>
              <a:t>19% - на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</a:rPr>
              <a:t>будівництво</a:t>
            </a:r>
            <a:endParaRPr lang="ru-RU" sz="2000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</a:rPr>
              <a:t>17% -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</a:rPr>
              <a:t>текстильна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000" b="1" i="0" u="none" strike="noStrike" dirty="0" err="1">
                <a:solidFill>
                  <a:srgbClr val="000000"/>
                </a:solidFill>
                <a:effectLst/>
              </a:rPr>
              <a:t>промисловість</a:t>
            </a:r>
            <a:endParaRPr lang="ru-RU" sz="2000" b="1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814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7306</TotalTime>
  <Words>1584</Words>
  <Application>Microsoft Office PowerPoint</Application>
  <PresentationFormat>Екран (4:3)</PresentationFormat>
  <Paragraphs>214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1" baseType="lpstr">
      <vt:lpstr>Тема Office</vt:lpstr>
      <vt:lpstr>Презентація PowerPoint</vt:lpstr>
      <vt:lpstr>ПІНОПОЛІСТИРОЛ: ПЕРЕВАГИ ТА НЕДОЛІКИ</vt:lpstr>
      <vt:lpstr>МІКРОПЛАСТИК У ПРОДУКТАХ БДЖІЛЬНИЦТВА</vt:lpstr>
      <vt:lpstr>СУЧАСНІ ВИКЛИКИ - СТРІМКЕ ПОПОВНЕННЯ НЕБЕЗПЕЧНИМИ ВІДХОДАМИ</vt:lpstr>
      <vt:lpstr>ВИРОБНИЦТВО ПЛАСТИКУ ТА ПОШИРЕННЯ ПЛАСТИКОВИХ ВІДХОДІВ</vt:lpstr>
      <vt:lpstr>Презентація PowerPoint</vt:lpstr>
      <vt:lpstr>Презентація PowerPoint</vt:lpstr>
      <vt:lpstr>Презентація PowerPoint</vt:lpstr>
      <vt:lpstr>ОДНОРАЗОВІ ПЛАСТИКОВІ ВИРОБИ</vt:lpstr>
      <vt:lpstr>ОДНОРАЗОВІ ПЛАСТИКОВІ СОЛОМИНКИ</vt:lpstr>
      <vt:lpstr>СКЛАД ПОЛІМЕРІВ І ФУНКЦІОНАЛЬНІ ДОБАВКИ У ВИРОБНИЦТВІ ПЛАСТИКОВИХ СОЛОМИНОК:  ВИДИ МАТЕРІАЛІВ, ХІМІЧНІ РЕЧОВИНИ ТА ЇХНІ КОНЦЕНТРАЦІЇ</vt:lpstr>
      <vt:lpstr>НЕБЕЗПЕКА ПЛАСТИКОВИХ ВІДХОДІВ</vt:lpstr>
      <vt:lpstr>Презентація PowerPoint</vt:lpstr>
      <vt:lpstr>Презентація PowerPoint</vt:lpstr>
      <vt:lpstr>Первинні джерела діоксинів</vt:lpstr>
      <vt:lpstr>ВПЛИВ МІКРОПЛАСТИКУ НА ЗДОРОВ’Я БДЖІЛ</vt:lpstr>
      <vt:lpstr>ВПЛИВ МІКРОПЛАСТИКУ НА ЗДОРОВ’Я БДЖІЛ</vt:lpstr>
      <vt:lpstr>ВМІСТ МІКРОПЛАСТИКУ У ПРОДУКТАХ БДЖІЛЬНИЦТВА</vt:lpstr>
      <vt:lpstr>Вплив діоксину на здоров'я: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Тренінг:</dc:title>
  <dc:creator>dpavlovskyi@ukr.net</dc:creator>
  <cp:lastModifiedBy>Natali Cholovska</cp:lastModifiedBy>
  <cp:revision>116</cp:revision>
  <dcterms:created xsi:type="dcterms:W3CDTF">2022-11-20T22:58:03Z</dcterms:created>
  <dcterms:modified xsi:type="dcterms:W3CDTF">2026-02-25T06:45:28Z</dcterms:modified>
</cp:coreProperties>
</file>